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850"/>
  </p:normalViewPr>
  <p:slideViewPr>
    <p:cSldViewPr snapToGrid="0">
      <p:cViewPr varScale="1">
        <p:scale>
          <a:sx n="55" d="100"/>
          <a:sy n="55" d="100"/>
        </p:scale>
        <p:origin x="3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736DC-A282-7442-B0E9-C6CB10FAEB8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11974-DA7A-BE44-87F2-6755F8D049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74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駅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駅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駅員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員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駅前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前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駅	えき	</a:t>
            </a:r>
            <a:r>
              <a:rPr kumimoji="1" lang="en-US" altLang="ja-JP" sz="2400" dirty="0">
                <a:solidFill>
                  <a:schemeClr val="tx1"/>
                </a:solidFill>
              </a:rPr>
              <a:t>station		</a:t>
            </a:r>
            <a:r>
              <a:rPr kumimoji="1" lang="ja-JP" altLang="en-US" sz="2400" dirty="0">
                <a:solidFill>
                  <a:schemeClr val="tx1"/>
                </a:solidFill>
              </a:rPr>
              <a:t>私のアパートは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駅</a:t>
            </a:r>
            <a:r>
              <a:rPr kumimoji="1" lang="ja-JP" altLang="en-US" sz="2400" dirty="0">
                <a:solidFill>
                  <a:schemeClr val="tx1"/>
                </a:solidFill>
              </a:rPr>
              <a:t>の近くに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駅</a:t>
            </a:r>
            <a:r>
              <a:rPr kumimoji="1" lang="ja-JP" altLang="en-US" sz="2400">
                <a:solidFill>
                  <a:schemeClr val="tx1"/>
                </a:solidFill>
              </a:rPr>
              <a:t>まで車でおくりますよ。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駅員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えきいん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	station attendant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駅員</a:t>
            </a:r>
            <a:r>
              <a:rPr kumimoji="1" lang="ja-JP" altLang="en-US" sz="2400" dirty="0">
                <a:solidFill>
                  <a:schemeClr val="tx1"/>
                </a:solidFill>
              </a:rPr>
              <a:t>に出口を教えて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駅</a:t>
            </a:r>
            <a:r>
              <a:rPr kumimoji="1" lang="ja-JP" altLang="en-US" sz="2400">
                <a:solidFill>
                  <a:schemeClr val="tx1"/>
                </a:solidFill>
              </a:rPr>
              <a:t>にはとても親切な</a:t>
            </a:r>
            <a:r>
              <a:rPr kumimoji="1" lang="ja-JP" altLang="en-US" sz="2400" b="1">
                <a:solidFill>
                  <a:schemeClr val="tx1"/>
                </a:solidFill>
              </a:rPr>
              <a:t>駅員</a:t>
            </a:r>
            <a:r>
              <a:rPr kumimoji="1" lang="ja-JP" altLang="en-US" sz="2400">
                <a:solidFill>
                  <a:schemeClr val="tx1"/>
                </a:solidFill>
              </a:rPr>
              <a:t>さんがいます。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駅前	えきまえ	</a:t>
            </a:r>
            <a:r>
              <a:rPr kumimoji="1" lang="en-US" altLang="ja-JP" sz="2400" dirty="0">
                <a:solidFill>
                  <a:schemeClr val="tx1"/>
                </a:solidFill>
              </a:rPr>
              <a:t>in front of the station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駅前</a:t>
            </a:r>
            <a:r>
              <a:rPr kumimoji="1" lang="ja-JP" altLang="en-US" sz="2400" dirty="0">
                <a:solidFill>
                  <a:schemeClr val="tx1"/>
                </a:solidFill>
              </a:rPr>
              <a:t>の本屋で日本語の本を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駅前</a:t>
            </a:r>
            <a:r>
              <a:rPr kumimoji="1" lang="ja-JP" altLang="en-US" sz="2400">
                <a:solidFill>
                  <a:schemeClr val="tx1"/>
                </a:solidFill>
              </a:rPr>
              <a:t>に７時に来てください。／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駅前</a:t>
            </a:r>
            <a:r>
              <a:rPr kumimoji="1" lang="ja-JP" altLang="en-US" sz="2400">
                <a:solidFill>
                  <a:schemeClr val="tx1"/>
                </a:solidFill>
              </a:rPr>
              <a:t>までおねがいします。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0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85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39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88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20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459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931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411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34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551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0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64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私のアパートは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の近くにあります。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に出口を教えてもらいました。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の本屋で日本語の本を買いました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station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エキ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駅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えき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station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駅員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えきいん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station attendant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駅前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えきまえ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in front of the station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0">
            <a:extLst>
              <a:ext uri="{FF2B5EF4-FFF2-40B4-BE49-F238E27FC236}">
                <a16:creationId xmlns:a16="http://schemas.microsoft.com/office/drawing/2014/main" id="{F552F67E-1424-4CB8-83D0-3B778D7A1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5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2022-09-14T05:29:02Z</dcterms:created>
  <dcterms:modified xsi:type="dcterms:W3CDTF">2022-09-14T05:29:29Z</dcterms:modified>
</cp:coreProperties>
</file>