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796"/>
  </p:normalViewPr>
  <p:slideViewPr>
    <p:cSldViewPr snapToGrid="0">
      <p:cViewPr varScale="1">
        <p:scale>
          <a:sx n="60" d="100"/>
          <a:sy n="60" d="100"/>
        </p:scale>
        <p:origin x="3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3BB53-80ED-F046-8186-73786086EA6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CB624-F937-8B41-B355-28C0CD08AC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20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銀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銀行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銀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水銀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水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銀座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座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銀行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ぎんこう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bank	</a:t>
            </a:r>
            <a:r>
              <a:rPr kumimoji="1" lang="ja-JP" altLang="en-US" b="1" baseline="0">
                <a:solidFill>
                  <a:schemeClr val="tx1"/>
                </a:solidFill>
              </a:rPr>
              <a:t>銀行</a:t>
            </a:r>
            <a:r>
              <a:rPr kumimoji="1" lang="ja-JP" altLang="en-US" baseline="0">
                <a:solidFill>
                  <a:schemeClr val="tx1"/>
                </a:solidFill>
              </a:rPr>
              <a:t>でお金を下ろしてきます。／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銀行</a:t>
            </a:r>
            <a:r>
              <a:rPr kumimoji="1" lang="ja-JP" altLang="en-US" baseline="0">
                <a:solidFill>
                  <a:schemeClr val="tx1"/>
                </a:solidFill>
              </a:rPr>
              <a:t>で口座をつくってください。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銀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ぎん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silver	</a:t>
            </a:r>
            <a:r>
              <a:rPr kumimoji="1" lang="ja-JP" altLang="en-US" baseline="0">
                <a:solidFill>
                  <a:schemeClr val="tx1"/>
                </a:solidFill>
              </a:rPr>
              <a:t>このスプーンは</a:t>
            </a:r>
            <a:r>
              <a:rPr kumimoji="1" lang="ja-JP" altLang="en-US" b="1" baseline="0">
                <a:solidFill>
                  <a:schemeClr val="tx1"/>
                </a:solidFill>
              </a:rPr>
              <a:t>銀</a:t>
            </a:r>
            <a:r>
              <a:rPr kumimoji="1" lang="ja-JP" altLang="en-US" baseline="0">
                <a:solidFill>
                  <a:schemeClr val="tx1"/>
                </a:solidFill>
              </a:rPr>
              <a:t>でできています。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水銀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すいぎん</a:t>
            </a:r>
            <a:r>
              <a:rPr kumimoji="1" lang="en-US" altLang="ja-JP" baseline="0" dirty="0">
                <a:solidFill>
                  <a:schemeClr val="tx1"/>
                </a:solidFill>
              </a:rPr>
              <a:t>	mercury	</a:t>
            </a:r>
            <a:r>
              <a:rPr kumimoji="1" lang="ja-JP" altLang="en-US" b="1" baseline="0">
                <a:solidFill>
                  <a:schemeClr val="tx1"/>
                </a:solidFill>
              </a:rPr>
              <a:t>水銀</a:t>
            </a:r>
            <a:r>
              <a:rPr kumimoji="1" lang="ja-JP" altLang="en-US" baseline="0">
                <a:solidFill>
                  <a:schemeClr val="tx1"/>
                </a:solidFill>
              </a:rPr>
              <a:t>体温計を捨てるときには注意しなければなりません。　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銀座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ぎんざ</a:t>
            </a:r>
            <a:r>
              <a:rPr kumimoji="1" lang="en-US" altLang="ja-JP" baseline="0" dirty="0">
                <a:solidFill>
                  <a:schemeClr val="tx1"/>
                </a:solidFill>
              </a:rPr>
              <a:t>	Ginza	</a:t>
            </a:r>
            <a:r>
              <a:rPr kumimoji="1" lang="ja-JP" altLang="en-US" b="1" baseline="0">
                <a:solidFill>
                  <a:schemeClr val="tx1"/>
                </a:solidFill>
              </a:rPr>
              <a:t>銀座</a:t>
            </a:r>
            <a:r>
              <a:rPr kumimoji="1" lang="ja-JP" altLang="en-US" baseline="0">
                <a:solidFill>
                  <a:schemeClr val="tx1"/>
                </a:solidFill>
              </a:rPr>
              <a:t>で買い物をしました。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17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04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53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788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02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267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50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017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11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45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17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銀行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でお金を下ろしてきます。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このスプーンは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でできています。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銀座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で買い物をしました。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silver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ギン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銀行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ぎんこう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bank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銀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ぎん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silver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銀座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ぎんざ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Ginza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610672C-0338-CC43-8222-C76C60CCF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2022-09-15T07:19:54Z</dcterms:created>
  <dcterms:modified xsi:type="dcterms:W3CDTF">2022-09-15T07:20:18Z</dcterms:modified>
</cp:coreProperties>
</file>