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102"/>
  </p:normalViewPr>
  <p:slideViewPr>
    <p:cSldViewPr snapToGrid="0">
      <p:cViewPr varScale="1">
        <p:scale>
          <a:sx n="81" d="100"/>
          <a:sy n="81" d="100"/>
        </p:scale>
        <p:origin x="2296" y="176"/>
      </p:cViewPr>
      <p:guideLst/>
    </p:cSldViewPr>
  </p:slideViewPr>
  <p:notesTextViewPr>
    <p:cViewPr>
      <p:scale>
        <a:sx n="1" d="1"/>
        <a:sy n="1" d="1"/>
      </p:scale>
      <p:origin x="0" y="-2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E6840-3C0E-F549-AE04-00F991EEE4C4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C9334-4BEB-AF44-A763-F0316B26D0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487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語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日本語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本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英語</a:t>
            </a:r>
            <a:r>
              <a:rPr kumimoji="1" lang="en-US" altLang="ja-JP" dirty="0"/>
              <a:t>	N5	〔</a:t>
            </a:r>
            <a:r>
              <a:rPr kumimoji="1" lang="ja-JP" altLang="en-US"/>
              <a:t>英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中国語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言語学</a:t>
            </a:r>
            <a:r>
              <a:rPr kumimoji="1" lang="en-US" altLang="ja-JP" dirty="0"/>
              <a:t>	N2N3	〔</a:t>
            </a:r>
            <a:r>
              <a:rPr kumimoji="1" lang="ja-JP" altLang="en-US"/>
              <a:t>言</a:t>
            </a:r>
            <a:r>
              <a:rPr kumimoji="1" lang="en-US" altLang="ja-JP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語る</a:t>
            </a:r>
            <a:r>
              <a:rPr kumimoji="1" lang="en-US" altLang="ja-JP" dirty="0"/>
              <a:t>	N2N3</a:t>
            </a:r>
          </a:p>
          <a:p>
            <a:r>
              <a:rPr kumimoji="1" lang="ja-JP" altLang="en-US"/>
              <a:t>物語</a:t>
            </a:r>
            <a:r>
              <a:rPr kumimoji="1" lang="en-US" altLang="ja-JP" dirty="0"/>
              <a:t>	N2N3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日本語</a:t>
            </a:r>
            <a:r>
              <a:rPr kumimoji="1" lang="ja-JP" altLang="en-US" dirty="0">
                <a:solidFill>
                  <a:schemeClr val="tx1"/>
                </a:solidFill>
              </a:rPr>
              <a:t>	にほんご	</a:t>
            </a:r>
            <a:r>
              <a:rPr kumimoji="1" lang="en-US" altLang="ja-JP" dirty="0">
                <a:solidFill>
                  <a:schemeClr val="tx1"/>
                </a:solidFill>
              </a:rPr>
              <a:t>Japanese language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２</a:t>
            </a:r>
            <a:r>
              <a:rPr kumimoji="1" lang="ja-JP" altLang="en-US" sz="1200">
                <a:latin typeface="Segoe UI Historic" panose="020B0502040204020203" pitchFamily="34" charset="0"/>
              </a:rPr>
              <a:t>年前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から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日本語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をべんきょうして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日本語</a:t>
            </a:r>
            <a:r>
              <a:rPr kumimoji="1" lang="ja-JP" altLang="en-US" sz="1200">
                <a:latin typeface="Segoe UI Historic" panose="020B0502040204020203" pitchFamily="34" charset="0"/>
              </a:rPr>
              <a:t>で話してください。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英語	えいご	</a:t>
            </a:r>
            <a:r>
              <a:rPr kumimoji="1" lang="en-US" altLang="ja-JP" dirty="0">
                <a:solidFill>
                  <a:schemeClr val="tx1"/>
                </a:solidFill>
              </a:rPr>
              <a:t>English language	</a:t>
            </a:r>
            <a:r>
              <a:rPr kumimoji="1" lang="ja-JP" altLang="en-US">
                <a:solidFill>
                  <a:schemeClr val="tx1"/>
                </a:solidFill>
              </a:rPr>
              <a:t>山田先生は</a:t>
            </a:r>
            <a:r>
              <a:rPr kumimoji="1" lang="ja-JP" altLang="en-US" b="1">
                <a:solidFill>
                  <a:schemeClr val="tx1"/>
                </a:solidFill>
              </a:rPr>
              <a:t>英語</a:t>
            </a:r>
            <a:r>
              <a:rPr kumimoji="1" lang="ja-JP" altLang="en-US">
                <a:solidFill>
                  <a:schemeClr val="tx1"/>
                </a:solidFill>
              </a:rPr>
              <a:t>の先生です。／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山本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先生は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英語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中国語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スペイン語</a:t>
            </a:r>
            <a:r>
              <a:rPr kumimoji="1" lang="ja-JP" altLang="en-US" sz="1200">
                <a:latin typeface="Segoe UI Historic" panose="020B0502040204020203" pitchFamily="34" charset="0"/>
              </a:rPr>
              <a:t>を話します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中国語	ちゅうごくご	</a:t>
            </a:r>
            <a:r>
              <a:rPr kumimoji="1" lang="en-US" altLang="ja-JP" dirty="0">
                <a:solidFill>
                  <a:schemeClr val="tx1"/>
                </a:solidFill>
              </a:rPr>
              <a:t>Chinese language	</a:t>
            </a:r>
            <a:r>
              <a:rPr kumimoji="1" lang="ja-JP" altLang="en-US">
                <a:solidFill>
                  <a:schemeClr val="tx1"/>
                </a:solidFill>
              </a:rPr>
              <a:t>ねこは</a:t>
            </a:r>
            <a:r>
              <a:rPr kumimoji="1" lang="ja-JP" altLang="en-US" b="1">
                <a:solidFill>
                  <a:schemeClr val="tx1"/>
                </a:solidFill>
              </a:rPr>
              <a:t>中国語</a:t>
            </a:r>
            <a:r>
              <a:rPr kumimoji="1" lang="ja-JP" altLang="en-US">
                <a:solidFill>
                  <a:schemeClr val="tx1"/>
                </a:solidFill>
              </a:rPr>
              <a:t>で何と言いますか。／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山本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先生は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英語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中国語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と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スペイン語</a:t>
            </a:r>
            <a:r>
              <a:rPr kumimoji="1" lang="ja-JP" altLang="en-US" sz="1200">
                <a:latin typeface="Segoe UI Historic" panose="020B0502040204020203" pitchFamily="34" charset="0"/>
              </a:rPr>
              <a:t>を話します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言語学	げんごがく	</a:t>
            </a:r>
            <a:r>
              <a:rPr kumimoji="1" lang="en-US" altLang="ja-JP" dirty="0">
                <a:solidFill>
                  <a:schemeClr val="tx1"/>
                </a:solidFill>
              </a:rPr>
              <a:t>linguistics		</a:t>
            </a:r>
            <a:r>
              <a:rPr kumimoji="1" lang="ja-JP" altLang="en-US">
                <a:solidFill>
                  <a:schemeClr val="tx1"/>
                </a:solidFill>
              </a:rPr>
              <a:t>専門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せんもん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言語学</a:t>
            </a:r>
            <a:r>
              <a:rPr kumimoji="1" lang="ja-JP" altLang="en-US">
                <a:solidFill>
                  <a:schemeClr val="tx1"/>
                </a:solidFill>
              </a:rPr>
              <a:t>です。／</a:t>
            </a:r>
            <a:r>
              <a:rPr kumimoji="1" lang="ja-JP" altLang="en-US" sz="1200">
                <a:latin typeface="Segoe UI Historic" panose="020B0502040204020203" pitchFamily="34" charset="0"/>
              </a:rPr>
              <a:t>大学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言語学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のけんきゅうをして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語る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かたる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to talk	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父はそのことについて何も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語らなかった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／彼女は自分の経験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けいけん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を</a:t>
            </a:r>
            <a:r>
              <a:rPr kumimoji="1" lang="ja-JP" altLang="en-US" b="1">
                <a:solidFill>
                  <a:schemeClr val="tx1"/>
                </a:solidFill>
              </a:rPr>
              <a:t>語った</a:t>
            </a:r>
            <a:r>
              <a:rPr kumimoji="1" lang="ja-JP" altLang="en-US">
                <a:solidFill>
                  <a:schemeClr val="tx1"/>
                </a:solidFill>
              </a:rPr>
              <a:t>。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物語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ものがたり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	story, narrative	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きつね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(fox)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のお母さんと子どもの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物語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です。／イソップ</a:t>
            </a:r>
            <a:r>
              <a:rPr kumimoji="1" lang="ja-JP" altLang="en-US" sz="1200" b="1">
                <a:solidFill>
                  <a:schemeClr val="tx1"/>
                </a:solidFill>
                <a:latin typeface="Segoe UI Historic" panose="020B0502040204020203" pitchFamily="34" charset="0"/>
              </a:rPr>
              <a:t>物語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をしっていますか。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34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41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80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833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82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86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44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557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740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99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63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52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06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86259B20-CD36-4080-897F-CE0C15492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" y="35922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86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word, language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ゴ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日本語	にほんご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Japanese language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英語　	えいご　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English language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中国語	ちゅうごくご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Chinese language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言語学	げんごがく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linguistics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729E9E-6EFE-4771-9521-96A07AF1174F}"/>
              </a:ext>
            </a:extLst>
          </p:cNvPr>
          <p:cNvSpPr txBox="1"/>
          <p:nvPr/>
        </p:nvSpPr>
        <p:spPr>
          <a:xfrm>
            <a:off x="516254" y="4012712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２年前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日本語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をべんきょうしています。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山本先生は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英語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中国語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スペイン語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を話します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大学で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言語学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のけんきゅうをしています。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3584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311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2022-09-13T07:49:08Z</dcterms:created>
  <dcterms:modified xsi:type="dcterms:W3CDTF">2022-09-20T04:24:45Z</dcterms:modified>
</cp:coreProperties>
</file>