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088"/>
  </p:normalViewPr>
  <p:slideViewPr>
    <p:cSldViewPr snapToGrid="0">
      <p:cViewPr varScale="1">
        <p:scale>
          <a:sx n="75" d="100"/>
          <a:sy n="75" d="100"/>
        </p:scale>
        <p:origin x="2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104E9-C3BE-F746-9F0B-D2336F8AFA3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5F269-4E65-E343-A678-1CCD777F6A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0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歌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歌手</a:t>
            </a:r>
            <a:r>
              <a:rPr kumimoji="1" lang="en-US" altLang="ja-JP" dirty="0"/>
              <a:t>	N2N3	〔</a:t>
            </a:r>
            <a:r>
              <a:rPr kumimoji="1" lang="ja-JP" altLang="en-US"/>
              <a:t>手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歌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歌う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歌手</a:t>
            </a:r>
            <a:r>
              <a:rPr kumimoji="1" lang="ja-JP" altLang="en-US" sz="2400" dirty="0">
                <a:solidFill>
                  <a:schemeClr val="tx1"/>
                </a:solidFill>
              </a:rPr>
              <a:t>	かしゅ	</a:t>
            </a:r>
            <a:r>
              <a:rPr kumimoji="1" lang="en-US" altLang="ja-JP" sz="2400" dirty="0">
                <a:solidFill>
                  <a:schemeClr val="tx1"/>
                </a:solidFill>
              </a:rPr>
              <a:t>singer	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歌手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歌</a:t>
            </a:r>
            <a:r>
              <a:rPr kumimoji="1" lang="ja-JP" altLang="en-US" sz="2400" dirty="0">
                <a:solidFill>
                  <a:schemeClr val="tx1"/>
                </a:solidFill>
              </a:rPr>
              <a:t>がとても上手</a:t>
            </a:r>
            <a:r>
              <a:rPr kumimoji="1" lang="ja-JP" altLang="en-US" sz="2400">
                <a:solidFill>
                  <a:schemeClr val="tx1"/>
                </a:solidFill>
              </a:rPr>
              <a:t>です。／子どものころ、</a:t>
            </a:r>
            <a:r>
              <a:rPr kumimoji="1" lang="ja-JP" altLang="en-US" sz="2400" b="1">
                <a:solidFill>
                  <a:schemeClr val="tx1"/>
                </a:solidFill>
              </a:rPr>
              <a:t>歌手</a:t>
            </a:r>
            <a:r>
              <a:rPr kumimoji="1" lang="ja-JP" altLang="en-US" sz="2400">
                <a:solidFill>
                  <a:schemeClr val="tx1"/>
                </a:solidFill>
              </a:rPr>
              <a:t>になりかったです。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歌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うた</a:t>
            </a:r>
            <a:r>
              <a:rPr kumimoji="1" lang="en-US" altLang="ja-JP" sz="2400" dirty="0">
                <a:solidFill>
                  <a:schemeClr val="tx1"/>
                </a:solidFill>
              </a:rPr>
              <a:t>	song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歌</a:t>
            </a:r>
            <a:r>
              <a:rPr kumimoji="1" lang="ja-JP" altLang="en-US" sz="2400" dirty="0">
                <a:solidFill>
                  <a:schemeClr val="tx1"/>
                </a:solidFill>
              </a:rPr>
              <a:t>が好き</a:t>
            </a:r>
            <a:r>
              <a:rPr kumimoji="1" lang="ja-JP" altLang="en-US" sz="2400">
                <a:solidFill>
                  <a:schemeClr val="tx1"/>
                </a:solidFill>
              </a:rPr>
              <a:t>です。／どんな</a:t>
            </a:r>
            <a:r>
              <a:rPr kumimoji="1" lang="ja-JP" altLang="en-US" sz="2400" b="1">
                <a:solidFill>
                  <a:schemeClr val="tx1"/>
                </a:solidFill>
              </a:rPr>
              <a:t>歌</a:t>
            </a:r>
            <a:r>
              <a:rPr kumimoji="1" lang="ja-JP" altLang="en-US" sz="2400">
                <a:solidFill>
                  <a:schemeClr val="tx1"/>
                </a:solidFill>
              </a:rPr>
              <a:t>ですか。／いい</a:t>
            </a:r>
            <a:r>
              <a:rPr kumimoji="1" lang="ja-JP" altLang="en-US" sz="2400" b="1">
                <a:solidFill>
                  <a:schemeClr val="tx1"/>
                </a:solidFill>
              </a:rPr>
              <a:t>歌</a:t>
            </a:r>
            <a:r>
              <a:rPr kumimoji="1" lang="ja-JP" altLang="en-US" sz="2400">
                <a:solidFill>
                  <a:schemeClr val="tx1"/>
                </a:solidFill>
              </a:rPr>
              <a:t>ですね。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歌う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うたう</a:t>
            </a:r>
            <a:r>
              <a:rPr kumimoji="1" lang="en-US" altLang="ja-JP" sz="2400" dirty="0">
                <a:solidFill>
                  <a:schemeClr val="tx1"/>
                </a:solidFill>
              </a:rPr>
              <a:t>	to sing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歌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歌う</a:t>
            </a:r>
            <a:r>
              <a:rPr kumimoji="1" lang="ja-JP" altLang="en-US" sz="2400" dirty="0">
                <a:solidFill>
                  <a:schemeClr val="tx1"/>
                </a:solidFill>
              </a:rPr>
              <a:t>ことができます</a:t>
            </a:r>
            <a:r>
              <a:rPr kumimoji="1" lang="ja-JP" altLang="en-US" sz="2400">
                <a:solidFill>
                  <a:schemeClr val="tx1"/>
                </a:solidFill>
              </a:rPr>
              <a:t>か。／みんなで</a:t>
            </a:r>
            <a:r>
              <a:rPr kumimoji="1" lang="ja-JP" altLang="en-US" sz="2400" b="1">
                <a:solidFill>
                  <a:schemeClr val="tx1"/>
                </a:solidFill>
              </a:rPr>
              <a:t>歌いましょう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32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928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77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137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51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51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07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26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168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64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54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048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538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歌手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がとても上手です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歌う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ことができますか。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song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歌手		かしゅ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singer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うた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歌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song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歌う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うたう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>
                          <a:solidFill>
                            <a:schemeClr val="tx1"/>
                          </a:solidFill>
                        </a:rPr>
                        <a:t>to sing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2290" name="Picture 2">
            <a:extLst>
              <a:ext uri="{FF2B5EF4-FFF2-40B4-BE49-F238E27FC236}">
                <a16:creationId xmlns:a16="http://schemas.microsoft.com/office/drawing/2014/main" id="{37F98170-36E7-4855-9446-6417DF79D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770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2022-09-14T00:01:21Z</dcterms:created>
  <dcterms:modified xsi:type="dcterms:W3CDTF">2022-09-14T00:01:45Z</dcterms:modified>
</cp:coreProperties>
</file>