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490"/>
  </p:normalViewPr>
  <p:slideViewPr>
    <p:cSldViewPr snapToGrid="0">
      <p:cViewPr varScale="1">
        <p:scale>
          <a:sx n="53" d="100"/>
          <a:sy n="53" d="100"/>
        </p:scale>
        <p:origin x="3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9C699-4D5C-7A42-884F-F4AF121CDE10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12DAA-386E-9A42-8F9E-75152040B3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93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関係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係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関心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心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機関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機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関東地方</a:t>
            </a:r>
            <a:r>
              <a:rPr kumimoji="1" lang="en-US" altLang="ja-JP" baseline="0" dirty="0"/>
              <a:t>	N2N3+N2N3	 〔</a:t>
            </a:r>
            <a:r>
              <a:rPr kumimoji="1" lang="ja-JP" altLang="en-US" baseline="0"/>
              <a:t>東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関西地方</a:t>
            </a:r>
            <a:r>
              <a:rPr kumimoji="1" lang="en-US" altLang="ja-JP" baseline="0" dirty="0"/>
              <a:t>	N2N3+N2N3	 〔</a:t>
            </a:r>
            <a:r>
              <a:rPr kumimoji="1" lang="ja-JP" altLang="en-US" baseline="0"/>
              <a:t>西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関する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玄関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玄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関わる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関係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かんけい</a:t>
            </a:r>
            <a:r>
              <a:rPr kumimoji="1" lang="en-US" altLang="ja-JP" baseline="0" dirty="0"/>
              <a:t>		relationship, relation	</a:t>
            </a:r>
            <a:r>
              <a:rPr kumimoji="1" lang="ja-JP" altLang="en-US" baseline="0"/>
              <a:t>天気と体の痛みは</a:t>
            </a:r>
            <a:r>
              <a:rPr kumimoji="1" lang="ja-JP" altLang="en-US" b="1" baseline="0"/>
              <a:t>関係</a:t>
            </a:r>
            <a:r>
              <a:rPr kumimoji="1" lang="ja-JP" altLang="en-US" baseline="0"/>
              <a:t>がある。／私と彼はいとこの</a:t>
            </a:r>
            <a:r>
              <a:rPr kumimoji="1" lang="ja-JP" altLang="en-US" b="1" baseline="0"/>
              <a:t>関係</a:t>
            </a:r>
            <a:r>
              <a:rPr kumimoji="1" lang="ja-JP" altLang="en-US" baseline="0"/>
              <a:t>です。／メディア</a:t>
            </a:r>
            <a:r>
              <a:rPr kumimoji="1" lang="ja-JP" altLang="en-US" b="1" baseline="0"/>
              <a:t>関係</a:t>
            </a:r>
            <a:r>
              <a:rPr kumimoji="1" lang="ja-JP" altLang="en-US" baseline="0"/>
              <a:t>の仕事がしたいです。／今の会社は人間</a:t>
            </a:r>
            <a:r>
              <a:rPr kumimoji="1" lang="ja-JP" altLang="en-US" b="1" baseline="0"/>
              <a:t>関係</a:t>
            </a:r>
            <a:r>
              <a:rPr kumimoji="1" lang="ja-JP" altLang="en-US" baseline="0"/>
              <a:t>がとてもいいです。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関心</a:t>
            </a:r>
            <a:r>
              <a:rPr kumimoji="1" lang="en-US" altLang="ja-JP" dirty="0"/>
              <a:t>	</a:t>
            </a:r>
            <a:r>
              <a:rPr kumimoji="1" lang="ja-JP" altLang="en-US"/>
              <a:t>かんしん</a:t>
            </a:r>
            <a:r>
              <a:rPr kumimoji="1" lang="en-US" altLang="ja-JP" dirty="0"/>
              <a:t>		interest		</a:t>
            </a:r>
            <a:r>
              <a:rPr kumimoji="1" lang="ja-JP" altLang="en-US">
                <a:latin typeface="+mn-lt"/>
              </a:rPr>
              <a:t>日本の文学に</a:t>
            </a:r>
            <a:r>
              <a:rPr kumimoji="1" lang="ja-JP" altLang="en-US" b="1">
                <a:latin typeface="+mn-lt"/>
              </a:rPr>
              <a:t>関心</a:t>
            </a:r>
            <a:r>
              <a:rPr kumimoji="1" lang="ja-JP" altLang="en-US">
                <a:latin typeface="+mn-lt"/>
              </a:rPr>
              <a:t>があります。／ネットビジネスに</a:t>
            </a:r>
            <a:r>
              <a:rPr kumimoji="1" lang="ja-JP" altLang="en-US" b="1">
                <a:latin typeface="+mn-lt"/>
              </a:rPr>
              <a:t>関心</a:t>
            </a:r>
            <a:r>
              <a:rPr kumimoji="1" lang="ja-JP" altLang="en-US">
                <a:latin typeface="+mn-lt"/>
              </a:rPr>
              <a:t>を持っています。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機関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きかん</a:t>
            </a:r>
            <a:r>
              <a:rPr kumimoji="1" lang="en-US" altLang="ja-JP" baseline="0" dirty="0"/>
              <a:t>		engine, facility	</a:t>
            </a:r>
            <a:r>
              <a:rPr kumimoji="1" lang="ja-JP" altLang="en-US" baseline="0"/>
              <a:t>交通</a:t>
            </a:r>
            <a:r>
              <a:rPr kumimoji="1" lang="ja-JP" altLang="en-US" b="1" baseline="0"/>
              <a:t>機関</a:t>
            </a:r>
            <a:r>
              <a:rPr kumimoji="1" lang="ja-JP" altLang="en-US" baseline="0"/>
              <a:t>は何を使われますか。</a:t>
            </a:r>
            <a:r>
              <a:rPr kumimoji="1" lang="ja-JP" altLang="en-US">
                <a:latin typeface="+mn-lt"/>
              </a:rPr>
              <a:t>／本センターは国立の研究</a:t>
            </a:r>
            <a:r>
              <a:rPr kumimoji="1" lang="ja-JP" altLang="en-US" b="1">
                <a:latin typeface="+mn-lt"/>
              </a:rPr>
              <a:t>機関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関東地方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かんとう</a:t>
            </a:r>
            <a:r>
              <a:rPr kumimoji="1" lang="en-US" altLang="ja-JP" baseline="0" dirty="0"/>
              <a:t> </a:t>
            </a:r>
            <a:r>
              <a:rPr kumimoji="1" lang="ja-JP" altLang="en-US" baseline="0"/>
              <a:t>ちほう</a:t>
            </a:r>
            <a:r>
              <a:rPr kumimoji="1" lang="en-US" altLang="ja-JP" baseline="0" dirty="0"/>
              <a:t>	the Kanto region	</a:t>
            </a:r>
            <a:r>
              <a:rPr kumimoji="1" lang="ja-JP" altLang="en-US" b="1" baseline="0"/>
              <a:t>関東地方</a:t>
            </a:r>
            <a:r>
              <a:rPr kumimoji="1" lang="ja-JP" altLang="en-US" baseline="0"/>
              <a:t>は雨でしょう。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関西地方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かんさい</a:t>
            </a:r>
            <a:r>
              <a:rPr kumimoji="1" lang="en-US" altLang="ja-JP" baseline="0" dirty="0"/>
              <a:t> </a:t>
            </a:r>
            <a:r>
              <a:rPr kumimoji="1" lang="ja-JP" altLang="en-US" baseline="0"/>
              <a:t>ちほう</a:t>
            </a:r>
            <a:r>
              <a:rPr kumimoji="1" lang="en-US" altLang="ja-JP" baseline="0" dirty="0"/>
              <a:t>	the Kansai region	</a:t>
            </a:r>
            <a:r>
              <a:rPr kumimoji="1" lang="ja-JP" altLang="en-US" b="1" baseline="0"/>
              <a:t>関西地方</a:t>
            </a:r>
            <a:r>
              <a:rPr kumimoji="1" lang="ja-JP" altLang="en-US" baseline="0"/>
              <a:t>はくもりでしょう。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かんする</a:t>
            </a:r>
            <a:r>
              <a:rPr kumimoji="1" lang="en-US" altLang="ja-JP" baseline="0" dirty="0"/>
              <a:t>		to be related		</a:t>
            </a:r>
            <a:r>
              <a:rPr kumimoji="1" lang="ja-JP" altLang="en-US" baseline="0"/>
              <a:t>日本のアニメに</a:t>
            </a:r>
            <a:r>
              <a:rPr kumimoji="1" lang="ja-JP" altLang="en-US" b="1" baseline="0"/>
              <a:t>関する</a:t>
            </a:r>
            <a:r>
              <a:rPr kumimoji="1" lang="ja-JP" altLang="en-US" baseline="0"/>
              <a:t>研究をしています。</a:t>
            </a:r>
            <a:r>
              <a:rPr kumimoji="1" lang="ja-JP" altLang="en-US">
                <a:latin typeface="+mn-lt"/>
              </a:rPr>
              <a:t>／心理学に</a:t>
            </a:r>
            <a:r>
              <a:rPr kumimoji="1" lang="ja-JP" altLang="en-US" b="1">
                <a:latin typeface="+mn-lt"/>
              </a:rPr>
              <a:t>関する</a:t>
            </a:r>
            <a:r>
              <a:rPr kumimoji="1" lang="ja-JP" altLang="en-US">
                <a:latin typeface="+mn-lt"/>
              </a:rPr>
              <a:t>論文を読む。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関連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かんれん</a:t>
            </a:r>
            <a:r>
              <a:rPr kumimoji="1" lang="en-US" altLang="ja-JP" baseline="0" dirty="0"/>
              <a:t>		relation		</a:t>
            </a:r>
            <a:r>
              <a:rPr kumimoji="1" lang="ja-JP" altLang="en-US" baseline="0"/>
              <a:t>ストレスに</a:t>
            </a:r>
            <a:r>
              <a:rPr kumimoji="1" lang="ja-JP" altLang="en-US" b="1" baseline="0"/>
              <a:t>関連</a:t>
            </a:r>
            <a:r>
              <a:rPr kumimoji="1" lang="ja-JP" altLang="en-US" baseline="0"/>
              <a:t>した病気はいろいろある。／２つの事件は</a:t>
            </a:r>
            <a:r>
              <a:rPr kumimoji="1" lang="ja-JP" altLang="en-US" b="1" baseline="0"/>
              <a:t>関連</a:t>
            </a:r>
            <a:r>
              <a:rPr kumimoji="1" lang="ja-JP" altLang="en-US" baseline="0"/>
              <a:t>がありそうだ。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玄関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げんかん</a:t>
            </a:r>
            <a:r>
              <a:rPr kumimoji="1" lang="en-US" altLang="ja-JP" baseline="0" dirty="0"/>
              <a:t>		the front door	</a:t>
            </a:r>
            <a:r>
              <a:rPr kumimoji="1" lang="ja-JP" altLang="en-US" b="1" baseline="0"/>
              <a:t>玄関</a:t>
            </a:r>
            <a:r>
              <a:rPr kumimoji="1" lang="ja-JP" altLang="en-US" baseline="0"/>
              <a:t>で待っています。／</a:t>
            </a:r>
            <a:r>
              <a:rPr kumimoji="1" lang="ja-JP" altLang="en-US" b="1" baseline="0"/>
              <a:t>玄関</a:t>
            </a:r>
            <a:r>
              <a:rPr kumimoji="1" lang="ja-JP" altLang="en-US" baseline="0"/>
              <a:t>に花をかざる。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関わる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かかわる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	be concerned with	</a:t>
            </a:r>
            <a:r>
              <a:rPr kumimoji="1" lang="ja-JP" altLang="en-US" baseline="0">
                <a:solidFill>
                  <a:schemeClr val="tx1"/>
                </a:solidFill>
              </a:rPr>
              <a:t>教育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きょういく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に</a:t>
            </a:r>
            <a:r>
              <a:rPr kumimoji="1" lang="ja-JP" altLang="en-US" b="1" baseline="0">
                <a:solidFill>
                  <a:schemeClr val="tx1"/>
                </a:solidFill>
              </a:rPr>
              <a:t>関わる</a:t>
            </a:r>
            <a:r>
              <a:rPr kumimoji="1" lang="ja-JP" altLang="en-US" baseline="0">
                <a:solidFill>
                  <a:schemeClr val="tx1"/>
                </a:solidFill>
              </a:rPr>
              <a:t>仕事がしたい。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62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91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29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93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73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45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64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25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56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29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06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64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07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私と彼はいとこの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メディア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の仕事がしたいです。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日本の文学に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交通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機関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は何を使われますか。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関東地方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は雨でしょう。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concern, barrier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関係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かんけい</a:t>
                      </a:r>
                      <a:r>
                        <a:rPr kumimoji="1" lang="en-US" altLang="ja-JP" sz="2400" baseline="0" dirty="0"/>
                        <a:t>		relationship, relation</a:t>
                      </a:r>
                    </a:p>
                    <a:p>
                      <a:r>
                        <a:rPr kumimoji="1" lang="ja-JP" altLang="en-US" sz="2400"/>
                        <a:t>関心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/>
                        <a:t>かんしん</a:t>
                      </a:r>
                      <a:r>
                        <a:rPr kumimoji="1" lang="en-US" altLang="ja-JP" sz="2400" dirty="0"/>
                        <a:t>		interest</a:t>
                      </a:r>
                    </a:p>
                    <a:p>
                      <a:r>
                        <a:rPr kumimoji="1" lang="ja-JP" altLang="en-US" sz="2400" baseline="0"/>
                        <a:t>機関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きかん</a:t>
                      </a:r>
                      <a:r>
                        <a:rPr kumimoji="1" lang="en-US" altLang="ja-JP" sz="2400" baseline="0" dirty="0"/>
                        <a:t>		engine, facility</a:t>
                      </a:r>
                    </a:p>
                    <a:p>
                      <a:r>
                        <a:rPr kumimoji="1" lang="ja-JP" altLang="en-US" sz="2400" baseline="0"/>
                        <a:t>関東地方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かんとう</a:t>
                      </a:r>
                      <a:r>
                        <a:rPr kumimoji="1" lang="en-US" altLang="ja-JP" sz="2400" baseline="0" dirty="0"/>
                        <a:t> </a:t>
                      </a:r>
                      <a:r>
                        <a:rPr kumimoji="1" lang="ja-JP" altLang="en-US" sz="2400" baseline="0"/>
                        <a:t>ちほう</a:t>
                      </a:r>
                      <a:r>
                        <a:rPr kumimoji="1" lang="en-US" altLang="ja-JP" sz="2400" baseline="0" dirty="0"/>
                        <a:t>	the Kanto region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BA08C9D-D661-8C42-B9A9-C4AB37D7C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872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2022-09-15T05:16:24Z</dcterms:created>
  <dcterms:modified xsi:type="dcterms:W3CDTF">2022-09-15T05:16:55Z</dcterms:modified>
</cp:coreProperties>
</file>