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5306"/>
  </p:normalViewPr>
  <p:slideViewPr>
    <p:cSldViewPr snapToGrid="0">
      <p:cViewPr varScale="1">
        <p:scale>
          <a:sx n="67" d="100"/>
          <a:sy n="67" d="100"/>
        </p:scale>
        <p:origin x="28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D4502-143B-0142-BF2D-C4EE2879C20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A5306C-562D-6F43-BACC-83869EFD51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812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歴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歴史</a:t>
            </a:r>
            <a:r>
              <a:rPr kumimoji="1" lang="en-US" altLang="ja-JP" dirty="0"/>
              <a:t>	N4	〔</a:t>
            </a:r>
            <a:r>
              <a:rPr kumimoji="1" lang="ja-JP" altLang="en-US"/>
              <a:t>史</a:t>
            </a:r>
            <a:r>
              <a:rPr kumimoji="1" lang="en-US" altLang="ja-JP" dirty="0"/>
              <a:t>〕N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r>
              <a:rPr kumimoji="1" lang="ja-JP" altLang="en-US"/>
              <a:t>履歴書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履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N1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書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〕N5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　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※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「履歴」は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N1</a:t>
            </a:r>
            <a:endParaRPr kumimoji="1" lang="en-US" altLang="ja-JP" dirty="0"/>
          </a:p>
          <a:p>
            <a:r>
              <a:rPr kumimoji="1" lang="ja-JP" altLang="en-US"/>
              <a:t>学歴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N1	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学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歴史</a:t>
            </a:r>
            <a:r>
              <a:rPr kumimoji="1" lang="ja-JP" altLang="en-US" sz="2400" dirty="0">
                <a:solidFill>
                  <a:schemeClr val="tx1"/>
                </a:solidFill>
              </a:rPr>
              <a:t>	れきし	</a:t>
            </a:r>
            <a:r>
              <a:rPr kumimoji="1" lang="en-US" altLang="ja-JP" sz="2400" dirty="0">
                <a:solidFill>
                  <a:schemeClr val="tx1"/>
                </a:solidFill>
              </a:rPr>
              <a:t>history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このおまつりには、長い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歴史</a:t>
            </a:r>
            <a:r>
              <a:rPr kumimoji="1" lang="ja-JP" altLang="en-US" sz="2400" dirty="0">
                <a:solidFill>
                  <a:schemeClr val="tx1"/>
                </a:solidFill>
              </a:rPr>
              <a:t>が</a:t>
            </a:r>
            <a:r>
              <a:rPr kumimoji="1" lang="ja-JP" altLang="en-US" sz="2400">
                <a:solidFill>
                  <a:schemeClr val="tx1"/>
                </a:solidFill>
              </a:rPr>
              <a:t>ある。／</a:t>
            </a:r>
            <a:r>
              <a:rPr kumimoji="1" lang="ja-JP" altLang="en-US" sz="2400" b="1">
                <a:solidFill>
                  <a:schemeClr val="tx1"/>
                </a:solidFill>
              </a:rPr>
              <a:t>歴史</a:t>
            </a:r>
            <a:r>
              <a:rPr kumimoji="1" lang="ja-JP" altLang="en-US" sz="2400">
                <a:solidFill>
                  <a:schemeClr val="tx1"/>
                </a:solidFill>
              </a:rPr>
              <a:t>を知ることは大切です。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履歴書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りれきしょ</a:t>
            </a:r>
            <a:r>
              <a:rPr kumimoji="1" lang="en-US" altLang="ja-JP" sz="2400" dirty="0">
                <a:solidFill>
                  <a:schemeClr val="tx1"/>
                </a:solidFill>
              </a:rPr>
              <a:t>	resume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履歴書</a:t>
            </a:r>
            <a:r>
              <a:rPr kumimoji="1" lang="ja-JP" altLang="en-US" sz="2400" dirty="0">
                <a:solidFill>
                  <a:schemeClr val="tx1"/>
                </a:solidFill>
              </a:rPr>
              <a:t>を持って、アルバイトの面接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めんせつ</a:t>
            </a:r>
            <a:r>
              <a:rPr kumimoji="1" lang="en-US" altLang="ja-JP" sz="2400" dirty="0">
                <a:solidFill>
                  <a:schemeClr val="tx1"/>
                </a:solidFill>
              </a:rPr>
              <a:t>: interview)</a:t>
            </a:r>
            <a:r>
              <a:rPr kumimoji="1" lang="ja-JP" altLang="en-US" sz="2400" dirty="0">
                <a:solidFill>
                  <a:schemeClr val="tx1"/>
                </a:solidFill>
              </a:rPr>
              <a:t>に行きました。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学歴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がくれき</a:t>
            </a:r>
            <a:r>
              <a:rPr kumimoji="1" lang="en-US" altLang="ja-JP" sz="2400" dirty="0">
                <a:solidFill>
                  <a:schemeClr val="tx1"/>
                </a:solidFill>
              </a:rPr>
              <a:t>	educational background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履歴書</a:t>
            </a:r>
            <a:r>
              <a:rPr kumimoji="1" lang="ja-JP" altLang="en-US" sz="2400" dirty="0">
                <a:solidFill>
                  <a:schemeClr val="tx1"/>
                </a:solidFill>
              </a:rPr>
              <a:t>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学歴</a:t>
            </a:r>
            <a:r>
              <a:rPr kumimoji="1" lang="ja-JP" altLang="en-US" sz="2400" dirty="0">
                <a:solidFill>
                  <a:schemeClr val="tx1"/>
                </a:solidFill>
              </a:rPr>
              <a:t>を書かなければ</a:t>
            </a:r>
            <a:r>
              <a:rPr kumimoji="1" lang="ja-JP" altLang="en-US" sz="2400">
                <a:solidFill>
                  <a:schemeClr val="tx1"/>
                </a:solidFill>
              </a:rPr>
              <a:t>なりません。</a:t>
            </a:r>
            <a:endParaRPr kumimoji="1" lang="en-US" altLang="ja-JP" sz="1800" kern="1200" dirty="0">
              <a:solidFill>
                <a:srgbClr val="000000"/>
              </a:solidFill>
              <a:effectLst/>
              <a:latin typeface="Segoe UI Symbol" panose="020B0502040204020203" pitchFamily="34" charset="0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4097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8429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593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0178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481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7814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7010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6296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7106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634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1877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5137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4910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このおまつりには、長い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歴史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履歴書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を持って、アルバイトの面接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めんせつ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interview)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に行きました。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4195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continuation, passage of time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レキ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歴史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れきし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history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履歴書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りれきしょ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resume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10">
            <a:extLst>
              <a:ext uri="{FF2B5EF4-FFF2-40B4-BE49-F238E27FC236}">
                <a16:creationId xmlns:a16="http://schemas.microsoft.com/office/drawing/2014/main" id="{A0652A37-7C62-49D0-889B-B72714003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09818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2022-09-14T09:00:49Z</dcterms:created>
  <dcterms:modified xsi:type="dcterms:W3CDTF">2022-09-14T09:01:08Z</dcterms:modified>
</cp:coreProperties>
</file>