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946"/>
  </p:normalViewPr>
  <p:slideViewPr>
    <p:cSldViewPr snapToGrid="0">
      <p:cViewPr varScale="1">
        <p:scale>
          <a:sx n="52" d="100"/>
          <a:sy n="52" d="100"/>
        </p:scale>
        <p:origin x="3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7FF4E-2B6D-DA4E-805A-A059B50A5D9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F66CD-276E-0540-B7D4-9D2976A70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89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練習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習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防災訓練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防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〕N1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訓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「訓練」は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練習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れんしゅう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	practice, exercise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日本のドラマを見て、日本語を聞く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練習</a:t>
            </a:r>
            <a:r>
              <a:rPr kumimoji="1" lang="ja-JP" altLang="en-US" sz="2400" dirty="0">
                <a:solidFill>
                  <a:schemeClr val="tx1"/>
                </a:solidFill>
              </a:rPr>
              <a:t>をして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います。／カラオケ</a:t>
            </a:r>
            <a:r>
              <a:rPr kumimoji="1" lang="ja-JP" altLang="en-US" sz="2400" dirty="0">
                <a:solidFill>
                  <a:schemeClr val="tx1"/>
                </a:solidFill>
              </a:rPr>
              <a:t>で歌いたいので、日本の歌を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練習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防災訓練	ぼうさいくんれん	</a:t>
            </a:r>
            <a:r>
              <a:rPr kumimoji="1" lang="en-US" altLang="ja-JP" sz="2400" dirty="0">
                <a:solidFill>
                  <a:schemeClr val="tx1"/>
                </a:solidFill>
              </a:rPr>
              <a:t>emergency drill	</a:t>
            </a:r>
            <a:r>
              <a:rPr kumimoji="1" lang="ja-JP" altLang="en-US" sz="2400" dirty="0">
                <a:solidFill>
                  <a:schemeClr val="tx1"/>
                </a:solidFill>
              </a:rPr>
              <a:t>日曜日、町の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防災訓練</a:t>
            </a:r>
            <a:r>
              <a:rPr kumimoji="1" lang="ja-JP" altLang="en-US" sz="2400" dirty="0">
                <a:solidFill>
                  <a:schemeClr val="tx1"/>
                </a:solidFill>
              </a:rPr>
              <a:t>に参加</a:t>
            </a:r>
            <a:r>
              <a:rPr kumimoji="1" lang="ja-JP" altLang="en-US" sz="2400">
                <a:solidFill>
                  <a:schemeClr val="tx1"/>
                </a:solidFill>
              </a:rPr>
              <a:t>しました。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648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30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73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1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68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06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042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61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57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64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4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1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日本のドラマを見て、日本語を聞く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練習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カラオケで歌いたいので、日本の歌を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練習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train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練習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れんしゅう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practice, exercise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50C7658F-1728-433E-B88A-AFD640614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2022-09-14T08:30:06Z</dcterms:created>
  <dcterms:modified xsi:type="dcterms:W3CDTF">2022-09-14T08:30:46Z</dcterms:modified>
</cp:coreProperties>
</file>