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78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68095"/>
  </p:normalViewPr>
  <p:slideViewPr>
    <p:cSldViewPr snapToGrid="0">
      <p:cViewPr varScale="1">
        <p:scale>
          <a:sx n="85" d="100"/>
          <a:sy n="85" d="100"/>
        </p:scale>
        <p:origin x="213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573E11-0AB1-A141-A73D-C6C5FE432CE2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612D24-D0A5-344E-98A9-859E10E870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910130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〔</a:t>
            </a:r>
            <a:r>
              <a:rPr kumimoji="1" lang="ja-JP" altLang="en-US" dirty="0"/>
              <a:t>静</a:t>
            </a:r>
            <a:r>
              <a:rPr kumimoji="1" lang="en-US" altLang="ja-JP" dirty="0"/>
              <a:t>〕N2N3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u="sng" dirty="0"/>
              <a:t>JLPT	&lt;</a:t>
            </a:r>
            <a:r>
              <a:rPr kumimoji="1" lang="ja-JP" altLang="en-US" b="0" u="sng"/>
              <a:t>語彙</a:t>
            </a:r>
            <a:r>
              <a:rPr kumimoji="1" lang="en-US" altLang="ja-JP" b="0" u="sng" dirty="0"/>
              <a:t>&gt;	&lt;</a:t>
            </a:r>
            <a:r>
              <a:rPr kumimoji="1" lang="ja-JP" altLang="en-US" b="0" u="sng"/>
              <a:t>文字</a:t>
            </a:r>
            <a:r>
              <a:rPr kumimoji="1" lang="en-US" altLang="ja-JP" b="0" u="sng" dirty="0"/>
              <a:t>&gt;</a:t>
            </a:r>
            <a:r>
              <a:rPr kumimoji="1" lang="ja-JP" altLang="en-US" b="0" u="none"/>
              <a:t>　</a:t>
            </a:r>
            <a:endParaRPr kumimoji="1" lang="en-US" altLang="ja-JP" b="0" u="non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>
                <a:solidFill>
                  <a:schemeClr val="tx1"/>
                </a:solidFill>
              </a:rPr>
              <a:t>静止</a:t>
            </a:r>
            <a:r>
              <a:rPr kumimoji="1" lang="ja-JP" altLang="en-US" sz="1200" baseline="-25000">
                <a:solidFill>
                  <a:schemeClr val="tx1"/>
                </a:solidFill>
              </a:rPr>
              <a:t>する</a:t>
            </a:r>
            <a:r>
              <a:rPr kumimoji="1" lang="en-US" altLang="ja-JP" sz="1200" dirty="0">
                <a:solidFill>
                  <a:schemeClr val="tx1"/>
                </a:solidFill>
              </a:rPr>
              <a:t>	N1	</a:t>
            </a:r>
            <a:r>
              <a:rPr kumimoji="1" lang="en-US" altLang="ja-JP" dirty="0"/>
              <a:t>〔</a:t>
            </a:r>
            <a:r>
              <a:rPr kumimoji="1" lang="ja-JP" altLang="en-US"/>
              <a:t>止</a:t>
            </a:r>
            <a:r>
              <a:rPr kumimoji="1" lang="en-US" altLang="ja-JP" dirty="0"/>
              <a:t>〕N4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/>
              <a:t>静か</a:t>
            </a:r>
            <a:r>
              <a:rPr kumimoji="1" lang="ja-JP" altLang="en-US" sz="1200" baseline="-25000">
                <a:solidFill>
                  <a:schemeClr val="tx1"/>
                </a:solidFill>
              </a:rPr>
              <a:t>な</a:t>
            </a:r>
            <a:r>
              <a:rPr kumimoji="1" lang="en-US" altLang="ja-JP" dirty="0"/>
              <a:t>	N5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dirty="0"/>
              <a:t>----------------------------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>
                <a:solidFill>
                  <a:schemeClr val="tx1"/>
                </a:solidFill>
              </a:rPr>
              <a:t>静止</a:t>
            </a:r>
            <a:r>
              <a:rPr kumimoji="1" lang="ja-JP" altLang="en-US" sz="2400" baseline="-25000" dirty="0">
                <a:solidFill>
                  <a:schemeClr val="tx1"/>
                </a:solidFill>
              </a:rPr>
              <a:t>する</a:t>
            </a:r>
            <a:r>
              <a:rPr kumimoji="1" lang="en-US" altLang="ja-JP" sz="2400" dirty="0">
                <a:solidFill>
                  <a:schemeClr val="tx1"/>
                </a:solidFill>
              </a:rPr>
              <a:t>	</a:t>
            </a:r>
            <a:r>
              <a:rPr kumimoji="1" lang="ja-JP" altLang="en-US" sz="2400" dirty="0">
                <a:solidFill>
                  <a:schemeClr val="tx1"/>
                </a:solidFill>
              </a:rPr>
              <a:t>せいし</a:t>
            </a:r>
            <a:r>
              <a:rPr kumimoji="1" lang="en-US" altLang="ja-JP" sz="2400" dirty="0">
                <a:solidFill>
                  <a:schemeClr val="tx1"/>
                </a:solidFill>
              </a:rPr>
              <a:t>	stand still	</a:t>
            </a:r>
            <a:r>
              <a:rPr kumimoji="1" lang="ja-JP" altLang="en-US" sz="2400">
                <a:solidFill>
                  <a:schemeClr val="tx1"/>
                </a:solidFill>
              </a:rPr>
              <a:t>このボタンをおすと、画面</a:t>
            </a:r>
            <a:r>
              <a:rPr kumimoji="1" lang="en-US" altLang="ja-JP" sz="2400" dirty="0">
                <a:solidFill>
                  <a:schemeClr val="tx1"/>
                </a:solidFill>
              </a:rPr>
              <a:t>(</a:t>
            </a:r>
            <a:r>
              <a:rPr kumimoji="1" lang="ja-JP" altLang="en-US" sz="2400">
                <a:solidFill>
                  <a:schemeClr val="tx1"/>
                </a:solidFill>
              </a:rPr>
              <a:t>がめん</a:t>
            </a:r>
            <a:r>
              <a:rPr kumimoji="1" lang="en-US" altLang="ja-JP" sz="2400" dirty="0">
                <a:solidFill>
                  <a:schemeClr val="tx1"/>
                </a:solidFill>
              </a:rPr>
              <a:t>: screen)</a:t>
            </a:r>
            <a:r>
              <a:rPr kumimoji="1" lang="ja-JP" altLang="en-US" sz="2400">
                <a:solidFill>
                  <a:schemeClr val="tx1"/>
                </a:solidFill>
              </a:rPr>
              <a:t>が</a:t>
            </a:r>
            <a:r>
              <a:rPr kumimoji="1" lang="ja-JP" altLang="en-US" sz="2400" b="1">
                <a:solidFill>
                  <a:schemeClr val="tx1"/>
                </a:solidFill>
              </a:rPr>
              <a:t>静止</a:t>
            </a:r>
            <a:r>
              <a:rPr kumimoji="1" lang="ja-JP" altLang="en-US" sz="2400">
                <a:solidFill>
                  <a:schemeClr val="tx1"/>
                </a:solidFill>
              </a:rPr>
              <a:t>します。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dirty="0">
                <a:solidFill>
                  <a:schemeClr val="tx1"/>
                </a:solidFill>
              </a:rPr>
              <a:t>静か</a:t>
            </a:r>
            <a:r>
              <a:rPr kumimoji="1" lang="ja-JP" altLang="en-US" sz="2400" baseline="-25000" dirty="0">
                <a:solidFill>
                  <a:schemeClr val="tx1"/>
                </a:solidFill>
              </a:rPr>
              <a:t>な</a:t>
            </a:r>
            <a:r>
              <a:rPr kumimoji="1" lang="ja-JP" altLang="en-US" sz="2400" dirty="0">
                <a:solidFill>
                  <a:schemeClr val="tx1"/>
                </a:solidFill>
              </a:rPr>
              <a:t>	しずか	</a:t>
            </a:r>
            <a:r>
              <a:rPr kumimoji="1" lang="en-US" altLang="ja-JP" sz="2400" dirty="0">
                <a:solidFill>
                  <a:schemeClr val="tx1"/>
                </a:solidFill>
              </a:rPr>
              <a:t>quiet	</a:t>
            </a:r>
            <a:r>
              <a:rPr kumimoji="1" lang="ja-JP" altLang="en-US" sz="2400">
                <a:solidFill>
                  <a:schemeClr val="tx1"/>
                </a:solidFill>
              </a:rPr>
              <a:t>ここ</a:t>
            </a:r>
            <a:r>
              <a:rPr kumimoji="1" lang="ja-JP" altLang="en-US" sz="2400" dirty="0">
                <a:solidFill>
                  <a:schemeClr val="tx1"/>
                </a:solidFill>
              </a:rPr>
              <a:t>は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静か</a:t>
            </a:r>
            <a:r>
              <a:rPr kumimoji="1" lang="ja-JP" altLang="en-US" sz="2400" dirty="0">
                <a:solidFill>
                  <a:schemeClr val="tx1"/>
                </a:solidFill>
              </a:rPr>
              <a:t>でいいところです</a:t>
            </a:r>
            <a:r>
              <a:rPr kumimoji="1" lang="ja-JP" altLang="en-US" sz="2400">
                <a:solidFill>
                  <a:schemeClr val="tx1"/>
                </a:solidFill>
              </a:rPr>
              <a:t>ね。／</a:t>
            </a:r>
            <a:r>
              <a:rPr kumimoji="1" lang="ja-JP" altLang="en-US" sz="1200" b="1">
                <a:solidFill>
                  <a:schemeClr val="tx1"/>
                </a:solidFill>
              </a:rPr>
              <a:t>静か</a:t>
            </a:r>
            <a:r>
              <a:rPr kumimoji="1" lang="ja-JP" altLang="en-US" sz="1200">
                <a:solidFill>
                  <a:schemeClr val="tx1"/>
                </a:solidFill>
              </a:rPr>
              <a:t>にしてください。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EAAE-C9D7-6842-85B4-9D8E2313D1B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2968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Segoe UI Symbol" panose="020B0502040204020203" pitchFamily="34" charset="0"/>
                <a:ea typeface="游ゴシック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14508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1454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670465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57806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56715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3085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24978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58271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170799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13885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D676-ED26-A642-B5FB-ED86418C307C}" type="datetimeFigureOut">
              <a:rPr kumimoji="1" lang="ja-JP" altLang="en-US" smtClean="0"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7048-373B-844D-B0FE-C2F5F8D587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0671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2479D676-ED26-A642-B5FB-ED86418C307C}" type="datetimeFigureOut">
              <a:rPr kumimoji="1" lang="ja-JP" altLang="en-US" smtClean="0"/>
              <a:pPr/>
              <a:t>2022/9/14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egoe UI Historic" panose="020B0502040204020203" pitchFamily="34" charset="0"/>
              </a:defRPr>
            </a:lvl1pPr>
          </a:lstStyle>
          <a:p>
            <a:fld id="{C3C87048-373B-844D-B0FE-C2F5F8D58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0091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 baseline="0">
          <a:solidFill>
            <a:schemeClr val="tx1"/>
          </a:solidFill>
          <a:latin typeface="Segoe UI Symbol" panose="020B0502040204020203" pitchFamily="34" charset="0"/>
          <a:ea typeface="游ゴシック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B75C36-D18E-BC40-A497-4CB512FF2125}"/>
              </a:ext>
            </a:extLst>
          </p:cNvPr>
          <p:cNvSpPr txBox="1"/>
          <p:nvPr/>
        </p:nvSpPr>
        <p:spPr>
          <a:xfrm>
            <a:off x="516255" y="3280177"/>
            <a:ext cx="11413490" cy="1144737"/>
          </a:xfrm>
          <a:prstGeom prst="rect">
            <a:avLst/>
          </a:prstGeom>
          <a:noFill/>
          <a:ln w="25400" cmpd="sng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ここ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は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静か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でいいところです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ね。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/>
              <a:ea typeface="游ゴシック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静か</a:t>
            </a: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/>
                <a:ea typeface="游ゴシック"/>
                <a:cs typeface="+mn-cs"/>
              </a:rPr>
              <a:t>にしてください。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5A192-D111-E347-BB61-D81B09C10942}"/>
              </a:ext>
            </a:extLst>
          </p:cNvPr>
          <p:cNvSpPr txBox="1"/>
          <p:nvPr/>
        </p:nvSpPr>
        <p:spPr>
          <a:xfrm>
            <a:off x="1823998" y="615317"/>
            <a:ext cx="15776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quiet, still 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ymbol" panose="020B0502040204020203" pitchFamily="34" charset="0"/>
              <a:ea typeface="游ゴシック"/>
              <a:cs typeface="+mn-cs"/>
            </a:endParaRPr>
          </a:p>
        </p:txBody>
      </p: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282B084F-5293-1D41-8BA8-7F05A0859D5F}"/>
              </a:ext>
            </a:extLst>
          </p:cNvPr>
          <p:cNvGraphicFramePr>
            <a:graphicFrameLocks noGrp="1"/>
          </p:cNvGraphicFramePr>
          <p:nvPr/>
        </p:nvGraphicFramePr>
        <p:xfrm>
          <a:off x="634999" y="1539007"/>
          <a:ext cx="11176001" cy="91440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863601">
                  <a:extLst>
                    <a:ext uri="{9D8B030D-6E8A-4147-A177-3AD203B41FA5}">
                      <a16:colId xmlns:a16="http://schemas.microsoft.com/office/drawing/2014/main" val="401987468"/>
                    </a:ext>
                  </a:extLst>
                </a:gridCol>
                <a:gridCol w="1815535">
                  <a:extLst>
                    <a:ext uri="{9D8B030D-6E8A-4147-A177-3AD203B41FA5}">
                      <a16:colId xmlns:a16="http://schemas.microsoft.com/office/drawing/2014/main" val="3395073430"/>
                    </a:ext>
                  </a:extLst>
                </a:gridCol>
                <a:gridCol w="8496865">
                  <a:extLst>
                    <a:ext uri="{9D8B030D-6E8A-4147-A177-3AD203B41FA5}">
                      <a16:colId xmlns:a16="http://schemas.microsoft.com/office/drawing/2014/main" val="35876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オン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セイ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en-US" altLang="ja-JP" sz="2400" b="0" i="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b="1" i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</a:rPr>
                        <a:t>くん</a:t>
                      </a:r>
                      <a:endParaRPr kumimoji="1" lang="en-US" altLang="ja-JP" sz="2400" b="1" i="0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しず</a:t>
                      </a:r>
                      <a:r>
                        <a:rPr kumimoji="1" lang="en-US" altLang="ja-JP" sz="2400" b="1" i="0" dirty="0">
                          <a:latin typeface="Segoe UI Historic" panose="020B0502040204020203" pitchFamily="34" charset="0"/>
                        </a:rPr>
                        <a:t>-</a:t>
                      </a:r>
                      <a:r>
                        <a:rPr kumimoji="1" lang="ja-JP" altLang="en-US" sz="2400" b="1" i="0" dirty="0">
                          <a:latin typeface="Segoe UI Historic" panose="020B0502040204020203" pitchFamily="34" charset="0"/>
                        </a:rPr>
                        <a:t>か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静か</a:t>
                      </a:r>
                      <a:r>
                        <a:rPr kumimoji="1" lang="ja-JP" altLang="en-US" sz="2400" baseline="-25000" dirty="0">
                          <a:solidFill>
                            <a:schemeClr val="tx1"/>
                          </a:solidFill>
                        </a:rPr>
                        <a:t>な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	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しずか	</a:t>
                      </a:r>
                      <a:r>
                        <a:rPr kumimoji="1" lang="en-US" altLang="ja-JP" sz="2400" dirty="0">
                          <a:solidFill>
                            <a:schemeClr val="tx1"/>
                          </a:solidFill>
                        </a:rPr>
                        <a:t>quiet</a:t>
                      </a:r>
                      <a:endParaRPr kumimoji="1" lang="en-US" altLang="ja-JP" sz="2400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651764"/>
                  </a:ext>
                </a:extLst>
              </a:tr>
            </a:tbl>
          </a:graphicData>
        </a:graphic>
      </p:graphicFrame>
      <p:pic>
        <p:nvPicPr>
          <p:cNvPr id="8194" name="Picture 2">
            <a:extLst>
              <a:ext uri="{FF2B5EF4-FFF2-40B4-BE49-F238E27FC236}">
                <a16:creationId xmlns:a16="http://schemas.microsoft.com/office/drawing/2014/main" id="{19B078E8-B135-4B7F-B69D-A1BBD0C3DC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50847"/>
            <a:ext cx="990601" cy="99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799216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 Symbol"/>
        <a:ea typeface="游ゴシック"/>
        <a:cs typeface=""/>
      </a:majorFont>
      <a:minorFont>
        <a:latin typeface="Segoe UI Symbo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104</Words>
  <Application>Microsoft Macintosh PowerPoint</Application>
  <PresentationFormat>ワイド画面</PresentationFormat>
  <Paragraphs>17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Segoe UI Historic</vt:lpstr>
      <vt:lpstr>Segoe UI Symbol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濱田　美和</dc:creator>
  <cp:lastModifiedBy>濱田　美和</cp:lastModifiedBy>
  <cp:revision>1</cp:revision>
  <dcterms:created xsi:type="dcterms:W3CDTF">2022-09-13T23:58:02Z</dcterms:created>
  <dcterms:modified xsi:type="dcterms:W3CDTF">2022-09-13T23:58:22Z</dcterms:modified>
</cp:coreProperties>
</file>