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6531"/>
  </p:normalViewPr>
  <p:slideViewPr>
    <p:cSldViewPr snapToGrid="0">
      <p:cViewPr varScale="1">
        <p:scale>
          <a:sx n="42" d="100"/>
          <a:sy n="42" d="100"/>
        </p:scale>
        <p:origin x="3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37F71-537E-6545-9F19-A54FF5CD9137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ACA56-19AC-714A-932F-1A739FB752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379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説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説明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明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小説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小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説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説明書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明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書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解説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解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演説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演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伝説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伝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説教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教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説く</a:t>
            </a:r>
            <a:r>
              <a:rPr kumimoji="1" lang="en-US" altLang="ja-JP" baseline="0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説明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せつめい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sz="1200" baseline="0" dirty="0">
                <a:latin typeface="+mn-lt"/>
              </a:rPr>
              <a:t>explanation	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すみませんが、もう一度</a:t>
            </a:r>
            <a:r>
              <a:rPr kumimoji="1" lang="ja-JP" altLang="en-US" b="1" baseline="0">
                <a:latin typeface="+mn-lt"/>
              </a:rPr>
              <a:t>説明</a:t>
            </a:r>
            <a:r>
              <a:rPr kumimoji="1" lang="ja-JP" altLang="en-US" baseline="0">
                <a:latin typeface="+mn-lt"/>
              </a:rPr>
              <a:t>してもらえませんか。／彼の</a:t>
            </a:r>
            <a:r>
              <a:rPr kumimoji="1" lang="ja-JP" altLang="en-US" b="1" baseline="0">
                <a:latin typeface="+mn-lt"/>
              </a:rPr>
              <a:t>説明</a:t>
            </a:r>
            <a:r>
              <a:rPr kumimoji="1" lang="ja-JP" altLang="en-US" baseline="0">
                <a:latin typeface="+mn-lt"/>
              </a:rPr>
              <a:t>は長い。／山本さんがわかりやすく</a:t>
            </a:r>
            <a:r>
              <a:rPr kumimoji="1" lang="ja-JP" altLang="en-US" b="1" baseline="0">
                <a:latin typeface="+mn-lt"/>
              </a:rPr>
              <a:t>説明</a:t>
            </a:r>
            <a:r>
              <a:rPr kumimoji="1" lang="ja-JP" altLang="en-US" baseline="0">
                <a:latin typeface="+mn-lt"/>
              </a:rPr>
              <a:t>してくれた。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小説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しょうせつ</a:t>
            </a:r>
            <a:r>
              <a:rPr kumimoji="1" lang="en-US" altLang="ja-JP" baseline="0" dirty="0">
                <a:latin typeface="+mn-lt"/>
              </a:rPr>
              <a:t>	novel		</a:t>
            </a:r>
            <a:r>
              <a:rPr kumimoji="1" lang="ja-JP" altLang="en-US" baseline="0">
                <a:latin typeface="+mn-lt"/>
              </a:rPr>
              <a:t>彼女は</a:t>
            </a:r>
            <a:r>
              <a:rPr kumimoji="1" lang="ja-JP" altLang="en-US" b="1" baseline="0">
                <a:latin typeface="+mn-lt"/>
              </a:rPr>
              <a:t>小説</a:t>
            </a:r>
            <a:r>
              <a:rPr kumimoji="1" lang="ja-JP" altLang="en-US" baseline="0">
                <a:latin typeface="+mn-lt"/>
              </a:rPr>
              <a:t>を書いているそうです。／この</a:t>
            </a:r>
            <a:r>
              <a:rPr kumimoji="1" lang="ja-JP" altLang="en-US" b="1" baseline="0">
                <a:latin typeface="+mn-lt"/>
              </a:rPr>
              <a:t>小説</a:t>
            </a:r>
            <a:r>
              <a:rPr kumimoji="1" lang="ja-JP" altLang="en-US" baseline="0">
                <a:latin typeface="+mn-lt"/>
              </a:rPr>
              <a:t>、おもしろいですよ。／</a:t>
            </a:r>
            <a:r>
              <a:rPr kumimoji="1" lang="ja-JP" altLang="en-US" b="1" baseline="0">
                <a:latin typeface="+mn-lt"/>
              </a:rPr>
              <a:t>小説</a:t>
            </a:r>
            <a:r>
              <a:rPr kumimoji="1" lang="ja-JP" altLang="en-US" baseline="0">
                <a:latin typeface="+mn-lt"/>
              </a:rPr>
              <a:t>よりエッセイが好きです。</a:t>
            </a:r>
            <a:r>
              <a:rPr kumimoji="1" lang="en-US" altLang="ja-JP" baseline="0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説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せつ</a:t>
            </a:r>
            <a:r>
              <a:rPr kumimoji="1" lang="en-US" altLang="ja-JP" baseline="0" dirty="0">
                <a:latin typeface="+mn-lt"/>
              </a:rPr>
              <a:t>	theory		</a:t>
            </a:r>
            <a:r>
              <a:rPr kumimoji="1" lang="ja-JP" altLang="en-US" baseline="0">
                <a:latin typeface="+mn-lt"/>
              </a:rPr>
              <a:t>いろいろな</a:t>
            </a:r>
            <a:r>
              <a:rPr kumimoji="1" lang="ja-JP" altLang="en-US" b="1" baseline="0">
                <a:latin typeface="+mn-lt"/>
              </a:rPr>
              <a:t>説</a:t>
            </a:r>
            <a:r>
              <a:rPr kumimoji="1" lang="ja-JP" altLang="en-US" baseline="0">
                <a:latin typeface="+mn-lt"/>
              </a:rPr>
              <a:t>があります。／その</a:t>
            </a:r>
            <a:r>
              <a:rPr kumimoji="1" lang="ja-JP" altLang="en-US" b="1" baseline="0">
                <a:latin typeface="+mn-lt"/>
              </a:rPr>
              <a:t>説</a:t>
            </a:r>
            <a:r>
              <a:rPr kumimoji="1" lang="ja-JP" altLang="en-US" baseline="0">
                <a:latin typeface="+mn-lt"/>
              </a:rPr>
              <a:t>は学者によって意見が違います。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説明書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せつめいしょ</a:t>
            </a:r>
            <a:r>
              <a:rPr kumimoji="1" lang="en-US" altLang="ja-JP" baseline="0" dirty="0">
                <a:latin typeface="+mn-lt"/>
              </a:rPr>
              <a:t>	instruction book	</a:t>
            </a:r>
            <a:r>
              <a:rPr kumimoji="1" lang="ja-JP" altLang="en-US" b="1" baseline="0">
                <a:latin typeface="+mn-lt"/>
              </a:rPr>
              <a:t>説明書</a:t>
            </a:r>
            <a:r>
              <a:rPr kumimoji="1" lang="ja-JP" altLang="en-US" baseline="0">
                <a:latin typeface="+mn-lt"/>
              </a:rPr>
              <a:t>を読んでも、わからない。／</a:t>
            </a:r>
            <a:r>
              <a:rPr kumimoji="1" lang="ja-JP" altLang="en-US" b="1" baseline="0">
                <a:latin typeface="+mn-lt"/>
              </a:rPr>
              <a:t>説明書</a:t>
            </a:r>
            <a:r>
              <a:rPr kumimoji="1" lang="ja-JP" altLang="en-US" baseline="0">
                <a:latin typeface="+mn-lt"/>
              </a:rPr>
              <a:t>を見ながら棚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たな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を組み立てました。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解説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latin typeface="+mn-lt"/>
              </a:rPr>
              <a:t>かいせつ</a:t>
            </a:r>
            <a:r>
              <a:rPr kumimoji="1" lang="en-US" altLang="ja-JP" baseline="0" dirty="0">
                <a:latin typeface="+mn-lt"/>
              </a:rPr>
              <a:t>	explanation, comment	</a:t>
            </a:r>
            <a:r>
              <a:rPr kumimoji="1" lang="ja-JP" altLang="en-US" baseline="0">
                <a:latin typeface="+mn-lt"/>
              </a:rPr>
              <a:t>彼のニュース</a:t>
            </a:r>
            <a:r>
              <a:rPr kumimoji="1" lang="ja-JP" altLang="en-US" b="1" baseline="0">
                <a:latin typeface="+mn-lt"/>
              </a:rPr>
              <a:t>解説</a:t>
            </a:r>
            <a:r>
              <a:rPr kumimoji="1" lang="ja-JP" altLang="en-US" baseline="0">
                <a:latin typeface="+mn-lt"/>
              </a:rPr>
              <a:t>はおもしろいです。／この教科書は、</a:t>
            </a:r>
            <a:r>
              <a:rPr kumimoji="1" lang="ja-JP" altLang="en-US" b="1" baseline="0">
                <a:latin typeface="+mn-lt"/>
              </a:rPr>
              <a:t>解説書</a:t>
            </a:r>
            <a:r>
              <a:rPr kumimoji="1" lang="ja-JP" altLang="en-US" baseline="0">
                <a:latin typeface="+mn-lt"/>
              </a:rPr>
              <a:t>も出ていますよ。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演説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latin typeface="+mn-lt"/>
              </a:rPr>
              <a:t>えんぜつ</a:t>
            </a:r>
            <a:r>
              <a:rPr kumimoji="1" lang="en-US" altLang="ja-JP" baseline="0" dirty="0">
                <a:latin typeface="+mn-lt"/>
              </a:rPr>
              <a:t>	speech, address	</a:t>
            </a:r>
            <a:r>
              <a:rPr kumimoji="1" lang="ja-JP" altLang="en-US" baseline="0">
                <a:latin typeface="+mn-lt"/>
              </a:rPr>
              <a:t>彼は</a:t>
            </a:r>
            <a:r>
              <a:rPr kumimoji="1" lang="ja-JP" altLang="en-US" b="1" baseline="0">
                <a:latin typeface="+mn-lt"/>
              </a:rPr>
              <a:t>演説</a:t>
            </a:r>
            <a:r>
              <a:rPr kumimoji="1" lang="ja-JP" altLang="en-US" baseline="0">
                <a:latin typeface="+mn-lt"/>
              </a:rPr>
              <a:t>がうまいので、政治家になるといいと思う。／彼女の</a:t>
            </a:r>
            <a:r>
              <a:rPr kumimoji="1" lang="ja-JP" altLang="en-US" b="1" baseline="0">
                <a:latin typeface="+mn-lt"/>
              </a:rPr>
              <a:t>演説</a:t>
            </a:r>
            <a:r>
              <a:rPr kumimoji="1" lang="ja-JP" altLang="en-US" baseline="0">
                <a:latin typeface="+mn-lt"/>
              </a:rPr>
              <a:t>は人々の心を動かした。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伝説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でんせつ</a:t>
            </a:r>
            <a:r>
              <a:rPr kumimoji="1" lang="en-US" altLang="ja-JP" baseline="0" dirty="0">
                <a:latin typeface="+mn-lt"/>
              </a:rPr>
              <a:t>	legend		</a:t>
            </a:r>
            <a:r>
              <a:rPr kumimoji="1" lang="ja-JP" altLang="en-US" baseline="0">
                <a:latin typeface="+mn-lt"/>
              </a:rPr>
              <a:t>彼のプレーは</a:t>
            </a:r>
            <a:r>
              <a:rPr kumimoji="1" lang="ja-JP" altLang="en-US" b="1" baseline="0">
                <a:latin typeface="+mn-lt"/>
              </a:rPr>
              <a:t>伝説</a:t>
            </a:r>
            <a:r>
              <a:rPr kumimoji="1" lang="ja-JP" altLang="en-US" baseline="0">
                <a:latin typeface="+mn-lt"/>
              </a:rPr>
              <a:t>になっている。／この池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いけ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には古い</a:t>
            </a:r>
            <a:r>
              <a:rPr kumimoji="1" lang="ja-JP" altLang="en-US" b="1" baseline="0">
                <a:latin typeface="+mn-lt"/>
              </a:rPr>
              <a:t>伝説</a:t>
            </a:r>
            <a:r>
              <a:rPr kumimoji="1" lang="ja-JP" altLang="en-US" baseline="0">
                <a:latin typeface="+mn-lt"/>
              </a:rPr>
              <a:t>があります。</a:t>
            </a:r>
            <a:r>
              <a:rPr kumimoji="1" lang="en-US" altLang="ja-JP" baseline="0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説教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latin typeface="+mn-lt"/>
              </a:rPr>
              <a:t>せっきょう</a:t>
            </a:r>
            <a:r>
              <a:rPr kumimoji="1" lang="en-US" altLang="ja-JP" baseline="0" dirty="0">
                <a:latin typeface="+mn-lt"/>
              </a:rPr>
              <a:t>	lecture, sermon	</a:t>
            </a:r>
            <a:r>
              <a:rPr kumimoji="1" lang="ja-JP" altLang="en-US" baseline="0">
                <a:latin typeface="+mn-lt"/>
              </a:rPr>
              <a:t>もう父さんの</a:t>
            </a:r>
            <a:r>
              <a:rPr kumimoji="1" lang="ja-JP" altLang="en-US" b="1" baseline="0">
                <a:latin typeface="+mn-lt"/>
              </a:rPr>
              <a:t>説教</a:t>
            </a:r>
            <a:r>
              <a:rPr kumimoji="1" lang="ja-JP" altLang="en-US" baseline="0">
                <a:latin typeface="+mn-lt"/>
              </a:rPr>
              <a:t>は聞きたくない。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説く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とく</a:t>
            </a:r>
            <a:r>
              <a:rPr kumimoji="1" lang="en-US" altLang="ja-JP" baseline="0" dirty="0"/>
              <a:t>	to preach, to explain	</a:t>
            </a:r>
            <a:r>
              <a:rPr kumimoji="1" lang="ja-JP" altLang="en-US" baseline="0"/>
              <a:t>キリストの教えを</a:t>
            </a:r>
            <a:r>
              <a:rPr kumimoji="1" lang="ja-JP" altLang="en-US" b="1" baseline="0"/>
              <a:t>説く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2267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3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622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197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330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7983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5880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52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5284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40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0316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7862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0605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すみませんが、もう一度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説明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してもらえませんか。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小説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、おもしろいですよ。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いろいろな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説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説明書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を読んでも、わからない。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explain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セツ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説明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せつめい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explanation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小説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しょうせつ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novel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説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せつ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	theory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説明書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せつめいしょ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instruction book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95F03526-B7A2-B248-A0BE-A42521466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6513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399</Words>
  <Application>Microsoft Macintosh PowerPoint</Application>
  <PresentationFormat>ワイド画面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2022-09-15T04:05:07Z</dcterms:created>
  <dcterms:modified xsi:type="dcterms:W3CDTF">2022-09-15T04:05:26Z</dcterms:modified>
</cp:coreProperties>
</file>