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4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41361"/>
  </p:normalViewPr>
  <p:slideViewPr>
    <p:cSldViewPr snapToGrid="0">
      <p:cViewPr varScale="1">
        <p:scale>
          <a:sx n="48" d="100"/>
          <a:sy n="48" d="100"/>
        </p:scale>
        <p:origin x="357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16AA39-8191-9E45-8D01-A9B2EBEFA3C6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4BB782-2A5A-B048-A662-61AD8770D7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76040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適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適当</a:t>
            </a:r>
            <a:r>
              <a:rPr kumimoji="1" lang="ja-JP" altLang="en-US" b="1" baseline="-25000">
                <a:latin typeface="+mn-lt"/>
              </a:rPr>
              <a:t>な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en-US" altLang="ja-JP" baseline="0" dirty="0"/>
              <a:t>N4	 〔</a:t>
            </a:r>
            <a:r>
              <a:rPr kumimoji="1" lang="ja-JP" altLang="en-US" baseline="0">
                <a:latin typeface="+mn-lt"/>
              </a:rPr>
              <a:t>当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適する</a:t>
            </a:r>
            <a:r>
              <a:rPr kumimoji="1" lang="en-US" altLang="ja-JP" baseline="0" dirty="0"/>
              <a:t>	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適切</a:t>
            </a:r>
            <a:r>
              <a:rPr kumimoji="1" lang="ja-JP" altLang="en-US" baseline="-25000">
                <a:solidFill>
                  <a:schemeClr val="tx1"/>
                </a:solidFill>
              </a:rPr>
              <a:t>な</a:t>
            </a:r>
            <a:r>
              <a:rPr kumimoji="1" lang="en-US" altLang="ja-JP" baseline="-25000" dirty="0">
                <a:solidFill>
                  <a:schemeClr val="tx1"/>
                </a:solidFill>
              </a:rPr>
              <a:t>	</a:t>
            </a:r>
            <a:r>
              <a:rPr kumimoji="1" lang="en-US" altLang="ja-JP" baseline="0" dirty="0"/>
              <a:t>N2N3	 〔</a:t>
            </a:r>
            <a:r>
              <a:rPr kumimoji="1" lang="ja-JP" altLang="en-US" baseline="0">
                <a:solidFill>
                  <a:schemeClr val="tx1"/>
                </a:solidFill>
              </a:rPr>
              <a:t>切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適度</a:t>
            </a:r>
            <a:r>
              <a:rPr kumimoji="1" lang="ja-JP" altLang="en-US" baseline="-25000">
                <a:solidFill>
                  <a:schemeClr val="tx1"/>
                </a:solidFill>
              </a:rPr>
              <a:t>な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>
                <a:solidFill>
                  <a:schemeClr val="tx1"/>
                </a:solidFill>
              </a:rPr>
              <a:t>度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適用</a:t>
            </a:r>
            <a:r>
              <a:rPr kumimoji="1" lang="ja-JP" altLang="en-US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baseline="-25000" dirty="0">
                <a:solidFill>
                  <a:schemeClr val="tx1"/>
                </a:solidFill>
              </a:rPr>
              <a:t>	</a:t>
            </a:r>
            <a:r>
              <a:rPr kumimoji="1" lang="en-US" altLang="ja-JP" baseline="0" dirty="0"/>
              <a:t>N2N3	 〔</a:t>
            </a:r>
            <a:r>
              <a:rPr kumimoji="1" lang="ja-JP" altLang="en-US" baseline="0">
                <a:solidFill>
                  <a:schemeClr val="tx1"/>
                </a:solidFill>
              </a:rPr>
              <a:t>用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快適</a:t>
            </a:r>
            <a:r>
              <a:rPr kumimoji="1" lang="ja-JP" altLang="en-US" baseline="-25000">
                <a:solidFill>
                  <a:schemeClr val="tx1"/>
                </a:solidFill>
              </a:rPr>
              <a:t>な</a:t>
            </a:r>
            <a:r>
              <a:rPr kumimoji="1" lang="en-US" altLang="ja-JP" baseline="-25000" dirty="0">
                <a:solidFill>
                  <a:schemeClr val="tx1"/>
                </a:solidFill>
              </a:rPr>
              <a:t>	</a:t>
            </a:r>
            <a:r>
              <a:rPr kumimoji="1" lang="en-US" altLang="ja-JP" baseline="0" dirty="0"/>
              <a:t>N2N3	 〔</a:t>
            </a:r>
            <a:r>
              <a:rPr kumimoji="1" lang="ja-JP" altLang="en-US" baseline="0">
                <a:solidFill>
                  <a:schemeClr val="tx1"/>
                </a:solidFill>
              </a:rPr>
              <a:t>快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適応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N1	 〔</a:t>
            </a:r>
            <a:r>
              <a:rPr kumimoji="1" lang="ja-JP" altLang="en-US" baseline="0"/>
              <a:t>応</a:t>
            </a:r>
            <a:r>
              <a:rPr kumimoji="1" lang="en-US" altLang="ja-JP" baseline="0" dirty="0"/>
              <a:t>〕N1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適当</a:t>
            </a:r>
            <a:r>
              <a:rPr kumimoji="1" lang="ja-JP" altLang="en-US" b="0" baseline="-25000">
                <a:latin typeface="+mn-lt"/>
              </a:rPr>
              <a:t>な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てきとう</a:t>
            </a:r>
            <a:r>
              <a:rPr kumimoji="1" lang="en-US" altLang="ja-JP" baseline="0" dirty="0">
                <a:latin typeface="+mn-lt"/>
              </a:rPr>
              <a:t>	suitable		</a:t>
            </a:r>
            <a:r>
              <a:rPr kumimoji="1" lang="ja-JP" altLang="en-US" baseline="0">
                <a:latin typeface="+mn-lt"/>
              </a:rPr>
              <a:t>ａ</a:t>
            </a:r>
            <a:r>
              <a:rPr kumimoji="1" lang="en-US" altLang="ja-JP" baseline="0" dirty="0">
                <a:latin typeface="+mn-lt"/>
              </a:rPr>
              <a:t>〜</a:t>
            </a:r>
            <a:r>
              <a:rPr kumimoji="1" lang="ja-JP" altLang="en-US" baseline="0">
                <a:latin typeface="+mn-lt"/>
              </a:rPr>
              <a:t>ｄから</a:t>
            </a:r>
            <a:r>
              <a:rPr kumimoji="1" lang="ja-JP" altLang="en-US" b="1" baseline="0">
                <a:latin typeface="+mn-lt"/>
              </a:rPr>
              <a:t>適当</a:t>
            </a:r>
            <a:r>
              <a:rPr kumimoji="1" lang="ja-JP" altLang="en-US" baseline="0">
                <a:latin typeface="+mn-lt"/>
              </a:rPr>
              <a:t>なものを１つ選びなさい。／動詞</a:t>
            </a:r>
            <a:r>
              <a:rPr kumimoji="1" lang="en-US" altLang="ja-JP" baseline="0" dirty="0">
                <a:latin typeface="+mn-lt"/>
              </a:rPr>
              <a:t>(Verb)</a:t>
            </a:r>
            <a:r>
              <a:rPr kumimoji="1" lang="ja-JP" altLang="en-US" baseline="0">
                <a:latin typeface="+mn-lt"/>
              </a:rPr>
              <a:t>を</a:t>
            </a:r>
            <a:r>
              <a:rPr kumimoji="1" lang="ja-JP" altLang="en-US" b="1" baseline="0">
                <a:latin typeface="+mn-lt"/>
              </a:rPr>
              <a:t>適当</a:t>
            </a:r>
            <a:r>
              <a:rPr kumimoji="1" lang="ja-JP" altLang="en-US" baseline="0">
                <a:latin typeface="+mn-lt"/>
              </a:rPr>
              <a:t>な形にしてください。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適する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てきする</a:t>
            </a:r>
            <a:r>
              <a:rPr kumimoji="1" lang="en-US" altLang="ja-JP" baseline="0" dirty="0">
                <a:latin typeface="+mn-lt"/>
              </a:rPr>
              <a:t>	suit, be good for	</a:t>
            </a:r>
            <a:r>
              <a:rPr kumimoji="1" lang="ja-JP" altLang="en-US" baseline="0">
                <a:latin typeface="+mn-lt"/>
              </a:rPr>
              <a:t>ひとりひとりに</a:t>
            </a:r>
            <a:r>
              <a:rPr kumimoji="1" lang="ja-JP" altLang="en-US" b="1" baseline="0">
                <a:latin typeface="+mn-lt"/>
              </a:rPr>
              <a:t>適した</a:t>
            </a:r>
            <a:r>
              <a:rPr kumimoji="1" lang="ja-JP" altLang="en-US" baseline="0">
                <a:latin typeface="+mn-lt"/>
              </a:rPr>
              <a:t>仕事を見つけるのが大切です。／そのブーツは雪道には</a:t>
            </a:r>
            <a:r>
              <a:rPr kumimoji="1" lang="ja-JP" altLang="en-US" b="1" baseline="0">
                <a:latin typeface="+mn-lt"/>
              </a:rPr>
              <a:t>適して</a:t>
            </a:r>
            <a:r>
              <a:rPr kumimoji="1" lang="ja-JP" altLang="en-US" baseline="0">
                <a:latin typeface="+mn-lt"/>
              </a:rPr>
              <a:t>いません。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適切</a:t>
            </a:r>
            <a:r>
              <a:rPr kumimoji="1" lang="ja-JP" altLang="en-US" baseline="-25000">
                <a:solidFill>
                  <a:schemeClr val="tx1"/>
                </a:solidFill>
              </a:rPr>
              <a:t>な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てきせつ</a:t>
            </a:r>
            <a:r>
              <a:rPr kumimoji="1" lang="en-US" altLang="ja-JP" baseline="0" dirty="0">
                <a:solidFill>
                  <a:schemeClr val="tx1"/>
                </a:solidFill>
              </a:rPr>
              <a:t>	appropriate, proper	</a:t>
            </a:r>
            <a:r>
              <a:rPr kumimoji="1" lang="ja-JP" altLang="en-US" baseline="0">
                <a:solidFill>
                  <a:schemeClr val="tx1"/>
                </a:solidFill>
              </a:rPr>
              <a:t>彼女のアドバイスはいつも</a:t>
            </a:r>
            <a:r>
              <a:rPr kumimoji="1" lang="ja-JP" altLang="en-US" b="1" baseline="0">
                <a:solidFill>
                  <a:schemeClr val="tx1"/>
                </a:solidFill>
              </a:rPr>
              <a:t>適切</a:t>
            </a:r>
            <a:r>
              <a:rPr kumimoji="1" lang="ja-JP" altLang="en-US" baseline="0">
                <a:solidFill>
                  <a:schemeClr val="tx1"/>
                </a:solidFill>
              </a:rPr>
              <a:t>です。</a:t>
            </a:r>
            <a:r>
              <a:rPr kumimoji="1" lang="ja-JP" altLang="en-US" baseline="0">
                <a:latin typeface="+mn-lt"/>
              </a:rPr>
              <a:t>／</a:t>
            </a:r>
            <a:r>
              <a:rPr kumimoji="1" lang="ja-JP" altLang="en-US" b="1" baseline="0">
                <a:solidFill>
                  <a:schemeClr val="tx1"/>
                </a:solidFill>
              </a:rPr>
              <a:t>適切</a:t>
            </a:r>
            <a:r>
              <a:rPr kumimoji="1" lang="ja-JP" altLang="en-US" baseline="0">
                <a:solidFill>
                  <a:schemeClr val="tx1"/>
                </a:solidFill>
              </a:rPr>
              <a:t>なことばが見つからない。</a:t>
            </a:r>
            <a:r>
              <a:rPr kumimoji="1" lang="en-US" altLang="ja-JP" baseline="0" dirty="0">
                <a:solidFill>
                  <a:schemeClr val="tx1"/>
                </a:solidFill>
              </a:rPr>
              <a:t>		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適度</a:t>
            </a:r>
            <a:r>
              <a:rPr kumimoji="1" lang="ja-JP" altLang="en-US" baseline="-25000">
                <a:solidFill>
                  <a:schemeClr val="tx1"/>
                </a:solidFill>
              </a:rPr>
              <a:t>な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てきど</a:t>
            </a:r>
            <a:r>
              <a:rPr kumimoji="1" lang="en-US" altLang="ja-JP" baseline="0" dirty="0"/>
              <a:t>	moderate		</a:t>
            </a:r>
            <a:r>
              <a:rPr kumimoji="1" lang="ja-JP" altLang="en-US" b="1" baseline="0"/>
              <a:t>適度</a:t>
            </a:r>
            <a:r>
              <a:rPr kumimoji="1" lang="ja-JP" altLang="en-US" baseline="0"/>
              <a:t>な運動をしたほうがいい。</a:t>
            </a:r>
            <a:r>
              <a:rPr kumimoji="1" lang="ja-JP" altLang="en-US" baseline="0">
                <a:latin typeface="+mn-lt"/>
              </a:rPr>
              <a:t>／</a:t>
            </a:r>
            <a:r>
              <a:rPr kumimoji="1" lang="ja-JP" altLang="en-US" b="1" baseline="0">
                <a:latin typeface="+mn-lt"/>
              </a:rPr>
              <a:t>適度</a:t>
            </a:r>
            <a:r>
              <a:rPr kumimoji="1" lang="ja-JP" altLang="en-US" baseline="0">
                <a:latin typeface="+mn-lt"/>
              </a:rPr>
              <a:t>に体を動かしましょう。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適用</a:t>
            </a:r>
            <a:r>
              <a:rPr kumimoji="1" lang="ja-JP" altLang="en-US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てきよう</a:t>
            </a:r>
            <a:r>
              <a:rPr kumimoji="1" lang="en-US" altLang="ja-JP" baseline="0" dirty="0">
                <a:solidFill>
                  <a:schemeClr val="tx1"/>
                </a:solidFill>
              </a:rPr>
              <a:t>	application		</a:t>
            </a:r>
            <a:r>
              <a:rPr kumimoji="1" lang="ja-JP" altLang="en-US" baseline="0">
                <a:solidFill>
                  <a:schemeClr val="tx1"/>
                </a:solidFill>
              </a:rPr>
              <a:t>新しいルールを</a:t>
            </a:r>
            <a:r>
              <a:rPr kumimoji="1" lang="ja-JP" altLang="en-US" b="1" baseline="0">
                <a:solidFill>
                  <a:schemeClr val="tx1"/>
                </a:solidFill>
              </a:rPr>
              <a:t>適用</a:t>
            </a:r>
            <a:r>
              <a:rPr kumimoji="1" lang="ja-JP" altLang="en-US" baseline="0">
                <a:solidFill>
                  <a:schemeClr val="tx1"/>
                </a:solidFill>
              </a:rPr>
              <a:t>する。</a:t>
            </a:r>
            <a:r>
              <a:rPr kumimoji="1" lang="ja-JP" altLang="en-US" baseline="0">
                <a:latin typeface="+mn-lt"/>
              </a:rPr>
              <a:t>／割引</a:t>
            </a:r>
            <a:r>
              <a:rPr kumimoji="1" lang="en-US" altLang="ja-JP" baseline="0" dirty="0">
                <a:latin typeface="+mn-lt"/>
              </a:rPr>
              <a:t>(</a:t>
            </a:r>
            <a:r>
              <a:rPr kumimoji="1" lang="ja-JP" altLang="en-US" baseline="0">
                <a:latin typeface="+mn-lt"/>
              </a:rPr>
              <a:t>わりびき</a:t>
            </a:r>
            <a:r>
              <a:rPr kumimoji="1" lang="en-US" altLang="ja-JP" baseline="0" dirty="0">
                <a:latin typeface="+mn-lt"/>
              </a:rPr>
              <a:t>: discount)</a:t>
            </a:r>
            <a:r>
              <a:rPr kumimoji="1" lang="ja-JP" altLang="en-US" baseline="0">
                <a:latin typeface="+mn-lt"/>
              </a:rPr>
              <a:t>は</a:t>
            </a:r>
            <a:r>
              <a:rPr kumimoji="1" lang="en-US" altLang="ja-JP" baseline="0" dirty="0">
                <a:latin typeface="+mn-lt"/>
              </a:rPr>
              <a:t>15</a:t>
            </a:r>
            <a:r>
              <a:rPr kumimoji="1" lang="ja-JP" altLang="en-US" baseline="0">
                <a:latin typeface="+mn-lt"/>
              </a:rPr>
              <a:t>名から</a:t>
            </a:r>
            <a:r>
              <a:rPr kumimoji="1" lang="ja-JP" altLang="en-US" b="1" baseline="0">
                <a:latin typeface="+mn-lt"/>
              </a:rPr>
              <a:t>適用</a:t>
            </a:r>
            <a:r>
              <a:rPr kumimoji="1" lang="ja-JP" altLang="en-US" baseline="0">
                <a:latin typeface="+mn-lt"/>
              </a:rPr>
              <a:t>されます。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快適</a:t>
            </a:r>
            <a:r>
              <a:rPr kumimoji="1" lang="ja-JP" altLang="en-US" baseline="-25000">
                <a:solidFill>
                  <a:schemeClr val="tx1"/>
                </a:solidFill>
              </a:rPr>
              <a:t>な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かいてき</a:t>
            </a:r>
            <a:r>
              <a:rPr kumimoji="1" lang="en-US" altLang="ja-JP" baseline="0" dirty="0">
                <a:solidFill>
                  <a:schemeClr val="tx1"/>
                </a:solidFill>
              </a:rPr>
              <a:t>	comfortable		</a:t>
            </a:r>
            <a:r>
              <a:rPr kumimoji="1" lang="ja-JP" altLang="en-US" b="1" baseline="0">
                <a:solidFill>
                  <a:schemeClr val="tx1"/>
                </a:solidFill>
              </a:rPr>
              <a:t>快適な</a:t>
            </a:r>
            <a:r>
              <a:rPr kumimoji="1" lang="ja-JP" altLang="en-US" baseline="0">
                <a:solidFill>
                  <a:schemeClr val="tx1"/>
                </a:solidFill>
              </a:rPr>
              <a:t>部屋ですね。</a:t>
            </a:r>
            <a:r>
              <a:rPr kumimoji="1" lang="ja-JP" altLang="en-US" baseline="0">
                <a:latin typeface="+mn-lt"/>
              </a:rPr>
              <a:t>／物を減らして、</a:t>
            </a:r>
            <a:r>
              <a:rPr kumimoji="1" lang="ja-JP" altLang="en-US" b="1" baseline="0">
                <a:latin typeface="+mn-lt"/>
              </a:rPr>
              <a:t>快適に</a:t>
            </a:r>
            <a:r>
              <a:rPr kumimoji="1" lang="ja-JP" altLang="en-US" baseline="0">
                <a:latin typeface="+mn-lt"/>
              </a:rPr>
              <a:t>なりました。／みなさま、</a:t>
            </a:r>
            <a:r>
              <a:rPr kumimoji="1" lang="ja-JP" altLang="en-US" b="1" baseline="0">
                <a:latin typeface="+mn-lt"/>
              </a:rPr>
              <a:t>快適な</a:t>
            </a:r>
            <a:r>
              <a:rPr kumimoji="1" lang="ja-JP" altLang="en-US" baseline="0">
                <a:latin typeface="+mn-lt"/>
              </a:rPr>
              <a:t>空の旅をお楽しみください。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適応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>
                <a:solidFill>
                  <a:schemeClr val="tx1"/>
                </a:solidFill>
                <a:latin typeface="+mn-lt"/>
              </a:rPr>
              <a:t>てきおう</a:t>
            </a:r>
            <a:r>
              <a:rPr kumimoji="1" lang="en-US" altLang="ja-JP" baseline="0" dirty="0">
                <a:solidFill>
                  <a:schemeClr val="tx1"/>
                </a:solidFill>
                <a:latin typeface="+mn-lt"/>
              </a:rPr>
              <a:t>	adaptation, adjustment	</a:t>
            </a:r>
            <a:r>
              <a:rPr kumimoji="1" lang="ja-JP" altLang="en-US" baseline="0">
                <a:solidFill>
                  <a:schemeClr val="tx1"/>
                </a:solidFill>
                <a:latin typeface="+mn-lt"/>
              </a:rPr>
              <a:t>彼女は</a:t>
            </a:r>
            <a:r>
              <a:rPr kumimoji="1" lang="ja-JP" altLang="en-US" b="1" baseline="0">
                <a:solidFill>
                  <a:schemeClr val="tx1"/>
                </a:solidFill>
                <a:latin typeface="+mn-lt"/>
              </a:rPr>
              <a:t>適応</a:t>
            </a:r>
            <a:r>
              <a:rPr kumimoji="1" lang="ja-JP" altLang="en-US" baseline="0">
                <a:solidFill>
                  <a:schemeClr val="tx1"/>
                </a:solidFill>
                <a:latin typeface="+mn-lt"/>
              </a:rPr>
              <a:t>力がある。</a:t>
            </a:r>
            <a:r>
              <a:rPr kumimoji="1" lang="ja-JP" altLang="en-US" baseline="0">
                <a:latin typeface="+mn-lt"/>
              </a:rPr>
              <a:t>／友人のサポートで、日本の生活に少しずつ</a:t>
            </a:r>
            <a:r>
              <a:rPr kumimoji="1" lang="ja-JP" altLang="en-US" b="1" baseline="0">
                <a:latin typeface="+mn-lt"/>
              </a:rPr>
              <a:t>適応</a:t>
            </a:r>
            <a:r>
              <a:rPr kumimoji="1" lang="ja-JP" altLang="en-US" baseline="0">
                <a:latin typeface="+mn-lt"/>
              </a:rPr>
              <a:t>できた</a:t>
            </a:r>
            <a:r>
              <a:rPr kumimoji="1" lang="ja-JP" altLang="en-US" baseline="0">
                <a:solidFill>
                  <a:schemeClr val="tx1"/>
                </a:solidFill>
                <a:latin typeface="+mn-lt"/>
              </a:rPr>
              <a:t>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93465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91252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5641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3106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0994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5648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74211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71307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0045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03170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02463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494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7152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そのブーツは雪道には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適して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いません。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彼女のアドバイスはいつも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適切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適度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な運動をしたほうがいい。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suitable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1887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テキ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>
                          <a:latin typeface="+mn-lt"/>
                        </a:rPr>
                        <a:t>適する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てきする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suit, be good for</a:t>
                      </a:r>
                    </a:p>
                    <a:p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適切</a:t>
                      </a:r>
                      <a:r>
                        <a:rPr kumimoji="1" lang="ja-JP" altLang="en-US" sz="2400" baseline="-25000">
                          <a:solidFill>
                            <a:schemeClr val="tx1"/>
                          </a:solidFill>
                        </a:rPr>
                        <a:t>な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てきせつ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appropriate, proper</a:t>
                      </a:r>
                    </a:p>
                    <a:p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適度</a:t>
                      </a:r>
                      <a:r>
                        <a:rPr kumimoji="1" lang="ja-JP" altLang="en-US" sz="2400" baseline="-25000">
                          <a:solidFill>
                            <a:schemeClr val="tx1"/>
                          </a:solidFill>
                        </a:rPr>
                        <a:t>な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てきど</a:t>
                      </a:r>
                      <a:r>
                        <a:rPr kumimoji="1" lang="en-US" altLang="ja-JP" sz="2400" baseline="0" dirty="0"/>
                        <a:t>	moderate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8" name="図 7">
            <a:extLst>
              <a:ext uri="{FF2B5EF4-FFF2-40B4-BE49-F238E27FC236}">
                <a16:creationId xmlns:a16="http://schemas.microsoft.com/office/drawing/2014/main" id="{78CB14BE-C43B-2346-8147-BD3BD44000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15138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344</Words>
  <Application>Microsoft Macintosh PowerPoint</Application>
  <PresentationFormat>ワイド画面</PresentationFormat>
  <Paragraphs>28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2022-09-15T03:34:45Z</dcterms:created>
  <dcterms:modified xsi:type="dcterms:W3CDTF">2022-09-15T03:35:07Z</dcterms:modified>
</cp:coreProperties>
</file>