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7211"/>
  </p:normalViewPr>
  <p:slideViewPr>
    <p:cSldViewPr snapToGrid="0">
      <p:cViewPr varScale="1">
        <p:scale>
          <a:sx n="70" d="100"/>
          <a:sy n="70" d="100"/>
        </p:scale>
        <p:origin x="27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BD38F5-E857-E841-9A54-317EF6AB1D71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6C5069-38F9-D04A-AD01-3E226ED754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5875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様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様子</a:t>
            </a:r>
            <a:r>
              <a:rPr kumimoji="1" lang="en-US" altLang="ja-JP" dirty="0"/>
              <a:t>	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r>
              <a:rPr kumimoji="1" lang="en-US" altLang="ja-JP" dirty="0"/>
              <a:t>	〔</a:t>
            </a:r>
            <a:r>
              <a:rPr kumimoji="1" lang="ja-JP" altLang="en-US"/>
              <a:t>子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～様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様子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ようす</a:t>
            </a:r>
            <a:r>
              <a:rPr kumimoji="1" lang="en-US" altLang="ja-JP" sz="2400" dirty="0">
                <a:solidFill>
                  <a:schemeClr val="tx1"/>
                </a:solidFill>
              </a:rPr>
              <a:t>	appearance		</a:t>
            </a:r>
            <a:r>
              <a:rPr kumimoji="1" lang="ja-JP" altLang="en-US" sz="2400" dirty="0">
                <a:solidFill>
                  <a:schemeClr val="tx1"/>
                </a:solidFill>
              </a:rPr>
              <a:t>彼は疲れている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様子</a:t>
            </a:r>
            <a:r>
              <a:rPr kumimoji="1" lang="ja-JP" altLang="en-US" sz="2400" dirty="0">
                <a:solidFill>
                  <a:schemeClr val="tx1"/>
                </a:solidFill>
              </a:rPr>
              <a:t>です。／田中さんに会ったんですか。どんな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様子</a:t>
            </a:r>
            <a:r>
              <a:rPr kumimoji="1" lang="ja-JP" altLang="en-US" sz="2400" dirty="0">
                <a:solidFill>
                  <a:schemeClr val="tx1"/>
                </a:solidFill>
              </a:rPr>
              <a:t>でしたか。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～様	～さま	</a:t>
            </a:r>
            <a:r>
              <a:rPr kumimoji="1" lang="en-US" altLang="ja-JP" sz="2400" dirty="0">
                <a:solidFill>
                  <a:schemeClr val="tx1"/>
                </a:solidFill>
              </a:rPr>
              <a:t>Mr./Ms.</a:t>
            </a:r>
            <a:r>
              <a:rPr kumimoji="1" lang="ja-JP" altLang="en-US" sz="2400" dirty="0">
                <a:solidFill>
                  <a:schemeClr val="tx1"/>
                </a:solidFill>
              </a:rPr>
              <a:t>～</a:t>
            </a:r>
            <a:r>
              <a:rPr kumimoji="1" lang="en-US" altLang="ja-JP" sz="2400" dirty="0">
                <a:solidFill>
                  <a:schemeClr val="tx1"/>
                </a:solidFill>
              </a:rPr>
              <a:t>		</a:t>
            </a:r>
            <a:r>
              <a:rPr kumimoji="1" lang="ja-JP" altLang="en-US" sz="2400" dirty="0">
                <a:solidFill>
                  <a:schemeClr val="tx1"/>
                </a:solidFill>
              </a:rPr>
              <a:t>○○大学 工学部 山本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様</a:t>
            </a:r>
            <a:r>
              <a:rPr kumimoji="1" lang="ja-JP" altLang="en-US" sz="2400" dirty="0">
                <a:solidFill>
                  <a:schemeClr val="tx1"/>
                </a:solidFill>
              </a:rPr>
              <a:t>／こちらに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お客様</a:t>
            </a:r>
            <a:r>
              <a:rPr kumimoji="1" lang="ja-JP" altLang="en-US" sz="2400" dirty="0">
                <a:solidFill>
                  <a:schemeClr val="tx1"/>
                </a:solidFill>
              </a:rPr>
              <a:t>のお名前とご住所をお書き</a:t>
            </a:r>
            <a:r>
              <a:rPr kumimoji="1" lang="ja-JP" altLang="en-US" sz="2400">
                <a:solidFill>
                  <a:schemeClr val="tx1"/>
                </a:solidFill>
              </a:rPr>
              <a:t>ください。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8864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7986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6328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8146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2891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4745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1621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8649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8441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9913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4911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2061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3681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彼は疲れている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様子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富山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とやま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大学 工学部 山本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様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こちらに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お客様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のお名前とご住所をお書きください。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4425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appearance, mode, formal title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ヨウ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様子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ようす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appearance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さま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～様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～さま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Mr./Ms.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～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Picture 20">
            <a:extLst>
              <a:ext uri="{FF2B5EF4-FFF2-40B4-BE49-F238E27FC236}">
                <a16:creationId xmlns:a16="http://schemas.microsoft.com/office/drawing/2014/main" id="{2AAA7E9F-E60A-4071-8A71-528CEFCB7F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305846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</Words>
  <Application>Microsoft Macintosh PowerPoint</Application>
  <PresentationFormat>ワイド画面</PresentationFormat>
  <Paragraphs>19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2022-09-14T08:28:38Z</dcterms:created>
  <dcterms:modified xsi:type="dcterms:W3CDTF">2022-09-14T08:29:10Z</dcterms:modified>
</cp:coreProperties>
</file>