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3061"/>
  </p:normalViewPr>
  <p:slideViewPr>
    <p:cSldViewPr snapToGrid="0">
      <p:cViewPr varScale="1">
        <p:scale>
          <a:sx n="51" d="100"/>
          <a:sy n="51" d="100"/>
        </p:scale>
        <p:origin x="3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4BCD5-2E8A-264A-88AE-AB14B811255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C63F3-AC4B-3B4A-A913-B21ABB1642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293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雑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雑誌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誌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複雑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複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雑音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音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雑談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談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雑貨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混雑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混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雑木林</a:t>
            </a:r>
            <a:r>
              <a:rPr kumimoji="1" lang="en-US" altLang="ja-JP" baseline="0" dirty="0"/>
              <a:t>	N1+N4	 〔</a:t>
            </a:r>
            <a:r>
              <a:rPr kumimoji="1" lang="ja-JP" altLang="en-US" baseline="0"/>
              <a:t>木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林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雑煮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煮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雑誌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ざっし</a:t>
            </a:r>
            <a:r>
              <a:rPr kumimoji="1" lang="en-US" altLang="ja-JP" baseline="0" dirty="0"/>
              <a:t>	magazine		</a:t>
            </a:r>
            <a:r>
              <a:rPr kumimoji="1" lang="ja-JP" altLang="en-US" baseline="0"/>
              <a:t>この</a:t>
            </a:r>
            <a:r>
              <a:rPr kumimoji="1" lang="ja-JP" altLang="en-US" b="1" baseline="0"/>
              <a:t>雑誌</a:t>
            </a:r>
            <a:r>
              <a:rPr kumimoji="1" lang="ja-JP" altLang="en-US" baseline="0"/>
              <a:t>は、毎月</a:t>
            </a:r>
            <a:r>
              <a:rPr kumimoji="1" lang="en-US" altLang="ja-JP" baseline="0" dirty="0"/>
              <a:t>10</a:t>
            </a:r>
            <a:r>
              <a:rPr kumimoji="1" lang="ja-JP" altLang="en-US" baseline="0"/>
              <a:t>日に発売されます。／</a:t>
            </a:r>
            <a:r>
              <a:rPr kumimoji="1" lang="ja-JP" altLang="en-US" b="1" baseline="0"/>
              <a:t>雑誌</a:t>
            </a:r>
            <a:r>
              <a:rPr kumimoji="1" lang="ja-JP" altLang="en-US" baseline="0"/>
              <a:t>の貸し出しはできません。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複雑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ふくざつ</a:t>
            </a:r>
            <a:r>
              <a:rPr kumimoji="1" lang="en-US" altLang="ja-JP" baseline="0" dirty="0"/>
              <a:t>	complicated		</a:t>
            </a:r>
            <a:r>
              <a:rPr kumimoji="1" lang="ja-JP" altLang="en-US" b="1" baseline="0"/>
              <a:t>複雑</a:t>
            </a:r>
            <a:r>
              <a:rPr kumimoji="1" lang="ja-JP" altLang="en-US" baseline="0"/>
              <a:t>な気持ちです。／どんどん問題が</a:t>
            </a:r>
            <a:r>
              <a:rPr kumimoji="1" lang="ja-JP" altLang="en-US" b="1" baseline="0"/>
              <a:t>複雑</a:t>
            </a:r>
            <a:r>
              <a:rPr kumimoji="1" lang="ja-JP" altLang="en-US" baseline="0"/>
              <a:t>になっています。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雑音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ざつおん</a:t>
            </a:r>
            <a:r>
              <a:rPr kumimoji="1" lang="en-US" altLang="ja-JP" baseline="0" dirty="0"/>
              <a:t>	noise		</a:t>
            </a:r>
            <a:r>
              <a:rPr kumimoji="1" lang="ja-JP" altLang="en-US" b="1" baseline="0"/>
              <a:t>雑音</a:t>
            </a:r>
            <a:r>
              <a:rPr kumimoji="1" lang="ja-JP" altLang="en-US" baseline="0"/>
              <a:t>がひどくて、電話がよく聞こえません。／このスピーカー、</a:t>
            </a:r>
            <a:r>
              <a:rPr kumimoji="1" lang="ja-JP" altLang="en-US" b="1" baseline="0"/>
              <a:t>雑音</a:t>
            </a:r>
            <a:r>
              <a:rPr kumimoji="1" lang="ja-JP" altLang="en-US" baseline="0"/>
              <a:t>がときどき入ります。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ざつ</a:t>
            </a:r>
            <a:r>
              <a:rPr kumimoji="1" lang="en-US" altLang="ja-JP" baseline="0" dirty="0"/>
              <a:t>	sloppy, careless	</a:t>
            </a:r>
            <a:r>
              <a:rPr kumimoji="1" lang="ja-JP" altLang="en-US" baseline="0"/>
              <a:t>彼は仕事が</a:t>
            </a:r>
            <a:r>
              <a:rPr kumimoji="1" lang="ja-JP" altLang="en-US" b="1" baseline="0"/>
              <a:t>雑</a:t>
            </a:r>
            <a:r>
              <a:rPr kumimoji="1" lang="ja-JP" altLang="en-US" baseline="0"/>
              <a:t>です。／彼は物を</a:t>
            </a:r>
            <a:r>
              <a:rPr kumimoji="1" lang="ja-JP" altLang="en-US" b="1" baseline="0"/>
              <a:t>雑</a:t>
            </a:r>
            <a:r>
              <a:rPr kumimoji="1" lang="ja-JP" altLang="en-US" baseline="0"/>
              <a:t>にあつかうので、彼には貸したくない。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雑談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ざつだん</a:t>
            </a:r>
            <a:r>
              <a:rPr kumimoji="1" lang="en-US" altLang="ja-JP" baseline="0" dirty="0"/>
              <a:t>	chat		</a:t>
            </a:r>
            <a:r>
              <a:rPr kumimoji="1" lang="ja-JP" altLang="en-US" baseline="0"/>
              <a:t>あの先生は</a:t>
            </a:r>
            <a:r>
              <a:rPr kumimoji="1" lang="ja-JP" altLang="en-US" b="1" baseline="0"/>
              <a:t>雑談</a:t>
            </a:r>
            <a:r>
              <a:rPr kumimoji="1" lang="ja-JP" altLang="en-US" baseline="0"/>
              <a:t>が多くて、授業が進まない。／部長はラウンジで山本さんと</a:t>
            </a:r>
            <a:r>
              <a:rPr kumimoji="1" lang="ja-JP" altLang="en-US" b="1" baseline="0"/>
              <a:t>雑談</a:t>
            </a:r>
            <a:r>
              <a:rPr kumimoji="1" lang="ja-JP" altLang="en-US" baseline="0"/>
              <a:t>していましたよ。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ざっか</a:t>
            </a:r>
            <a:r>
              <a:rPr kumimoji="1" lang="en-US" altLang="ja-JP" baseline="0" dirty="0"/>
              <a:t>	sundries, novelties	</a:t>
            </a:r>
            <a:r>
              <a:rPr kumimoji="1" lang="ja-JP" altLang="en-US" baseline="0"/>
              <a:t>あのカフェは</a:t>
            </a:r>
            <a:r>
              <a:rPr kumimoji="1" lang="ja-JP" altLang="en-US" b="1" baseline="0"/>
              <a:t>雑貨</a:t>
            </a:r>
            <a:r>
              <a:rPr kumimoji="1" lang="ja-JP" altLang="en-US" baseline="0"/>
              <a:t>もおいてあります。／あの</a:t>
            </a:r>
            <a:r>
              <a:rPr kumimoji="1" lang="ja-JP" altLang="en-US" b="1" baseline="0"/>
              <a:t>雑貨</a:t>
            </a:r>
            <a:r>
              <a:rPr kumimoji="1" lang="ja-JP" altLang="en-US" baseline="0"/>
              <a:t>店は中、高校生に人気があります。／</a:t>
            </a:r>
            <a:r>
              <a:rPr kumimoji="1" lang="ja-JP" altLang="en-US" b="1" baseline="0"/>
              <a:t>雑貨</a:t>
            </a:r>
            <a:r>
              <a:rPr kumimoji="1" lang="ja-JP" altLang="en-US" baseline="0"/>
              <a:t>店でバイトをしています。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混雑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こんざつ</a:t>
            </a:r>
            <a:r>
              <a:rPr kumimoji="1" lang="en-US" altLang="ja-JP" baseline="0" dirty="0"/>
              <a:t>	jam, congestion	</a:t>
            </a:r>
            <a:r>
              <a:rPr kumimoji="1" lang="ja-JP" altLang="en-US" baseline="0"/>
              <a:t>この時間はいつも</a:t>
            </a:r>
            <a:r>
              <a:rPr kumimoji="1" lang="ja-JP" altLang="en-US" b="1" baseline="0"/>
              <a:t>混雑</a:t>
            </a:r>
            <a:r>
              <a:rPr kumimoji="1" lang="ja-JP" altLang="en-US" baseline="0"/>
              <a:t>しています。／昼休みは</a:t>
            </a:r>
            <a:r>
              <a:rPr kumimoji="1" lang="ja-JP" altLang="en-US" b="1" baseline="0"/>
              <a:t>混雑</a:t>
            </a:r>
            <a:r>
              <a:rPr kumimoji="1" lang="ja-JP" altLang="en-US" baseline="0"/>
              <a:t>しているので、後にしたほうがいいですよ。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ざつよう</a:t>
            </a:r>
            <a:r>
              <a:rPr kumimoji="1" lang="en-US" altLang="ja-JP" baseline="0" dirty="0"/>
              <a:t>	chores		</a:t>
            </a:r>
            <a:r>
              <a:rPr kumimoji="1" lang="ja-JP" altLang="en-US" baseline="0"/>
              <a:t>オンラインになって</a:t>
            </a:r>
            <a:r>
              <a:rPr kumimoji="1" lang="ja-JP" altLang="en-US" b="1" baseline="0"/>
              <a:t>雑用</a:t>
            </a:r>
            <a:r>
              <a:rPr kumimoji="1" lang="ja-JP" altLang="en-US" baseline="0"/>
              <a:t>がふえた。／</a:t>
            </a:r>
            <a:r>
              <a:rPr kumimoji="1" lang="ja-JP" altLang="en-US" b="1" baseline="0"/>
              <a:t>雑用</a:t>
            </a:r>
            <a:r>
              <a:rPr kumimoji="1" lang="ja-JP" altLang="en-US" baseline="0"/>
              <a:t>が多くて授業の準備をする時間がない。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雑木林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ぞうきばやし</a:t>
            </a:r>
            <a:r>
              <a:rPr kumimoji="1" lang="en-US" altLang="ja-JP" baseline="0" dirty="0"/>
              <a:t>	thickly wooded area	</a:t>
            </a:r>
            <a:r>
              <a:rPr kumimoji="1" lang="ja-JP" altLang="en-US" b="1" baseline="0"/>
              <a:t>雑木林</a:t>
            </a:r>
            <a:r>
              <a:rPr kumimoji="1" lang="ja-JP" altLang="en-US" baseline="0"/>
              <a:t>で３千万円入ったかばんが見つかったそうです。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雑煮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ぞうに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 err="1">
                <a:solidFill>
                  <a:schemeClr val="tx1"/>
                </a:solidFill>
              </a:rPr>
              <a:t>zoni</a:t>
            </a:r>
            <a:r>
              <a:rPr kumimoji="1" lang="en-US" altLang="ja-JP" baseline="0" dirty="0">
                <a:solidFill>
                  <a:schemeClr val="tx1"/>
                </a:solidFill>
              </a:rPr>
              <a:t>		</a:t>
            </a:r>
            <a:r>
              <a:rPr kumimoji="1" lang="ja-JP" altLang="en-US" baseline="0">
                <a:solidFill>
                  <a:schemeClr val="tx1"/>
                </a:solidFill>
              </a:rPr>
              <a:t>日本ではお正月にお</a:t>
            </a:r>
            <a:r>
              <a:rPr kumimoji="1" lang="ja-JP" altLang="en-US" b="1" baseline="0">
                <a:solidFill>
                  <a:schemeClr val="tx1"/>
                </a:solidFill>
              </a:rPr>
              <a:t>雑煮</a:t>
            </a:r>
            <a:r>
              <a:rPr kumimoji="1" lang="ja-JP" altLang="en-US" baseline="0">
                <a:solidFill>
                  <a:schemeClr val="tx1"/>
                </a:solidFill>
              </a:rPr>
              <a:t>を食べます。</a:t>
            </a:r>
            <a:r>
              <a:rPr kumimoji="1" lang="ja-JP" altLang="en-US" baseline="0"/>
              <a:t>／</a:t>
            </a:r>
            <a:r>
              <a:rPr kumimoji="1" lang="ja-JP" altLang="en-US" b="1" baseline="0"/>
              <a:t>雑煮</a:t>
            </a:r>
            <a:r>
              <a:rPr kumimoji="1" lang="ja-JP" altLang="en-US" baseline="0"/>
              <a:t>はスープにもちが入っています。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504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69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7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996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2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58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62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98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66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65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099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08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39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複雑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な気持ちです。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雑音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がひどくて、電話がよく聞こえません。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彼は仕事が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雑木林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で３千万円入ったかばんが見つかったそうです。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rough, mixed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ザツ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ゾウ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複雑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ふくざつ</a:t>
                      </a:r>
                      <a:r>
                        <a:rPr kumimoji="1" lang="en-US" altLang="ja-JP" sz="2400" baseline="0" dirty="0"/>
                        <a:t>		complicated	</a:t>
                      </a:r>
                    </a:p>
                    <a:p>
                      <a:r>
                        <a:rPr kumimoji="1" lang="ja-JP" altLang="en-US" sz="2400" baseline="0"/>
                        <a:t>雑音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ざつおん</a:t>
                      </a:r>
                      <a:r>
                        <a:rPr kumimoji="1" lang="en-US" altLang="ja-JP" sz="2400" baseline="0" dirty="0"/>
                        <a:t>		noise</a:t>
                      </a:r>
                    </a:p>
                    <a:p>
                      <a:r>
                        <a:rPr kumimoji="1" lang="ja-JP" altLang="en-US" sz="2400" baseline="0"/>
                        <a:t>雑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ざつ</a:t>
                      </a:r>
                      <a:r>
                        <a:rPr kumimoji="1" lang="en-US" altLang="ja-JP" sz="2400" baseline="0" dirty="0"/>
                        <a:t>			sloppy, careless</a:t>
                      </a:r>
                    </a:p>
                    <a:p>
                      <a:r>
                        <a:rPr kumimoji="1" lang="ja-JP" altLang="en-US" sz="2400" baseline="0"/>
                        <a:t>雑木林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ぞうきばやし</a:t>
                      </a:r>
                      <a:r>
                        <a:rPr kumimoji="1" lang="en-US" altLang="ja-JP" sz="2400" baseline="0" dirty="0"/>
                        <a:t>	thickly wooded area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15447DCF-58DE-2D43-A2ED-AA3968232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678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</Words>
  <Application>Microsoft Macintosh PowerPoint</Application>
  <PresentationFormat>ワイド画面</PresentationFormat>
  <Paragraphs>39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2022-09-15T07:17:26Z</dcterms:created>
  <dcterms:modified xsi:type="dcterms:W3CDTF">2022-09-15T07:17:49Z</dcterms:modified>
</cp:coreProperties>
</file>