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6871"/>
  </p:normalViewPr>
  <p:slideViewPr>
    <p:cSldViewPr snapToGrid="0">
      <p:cViewPr varScale="1">
        <p:scale>
          <a:sx n="56" d="100"/>
          <a:sy n="56" d="100"/>
        </p:scale>
        <p:origin x="3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7E3ED-07AD-1D46-A0B1-B769C68BA59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EE5AA-717A-9743-AF6B-6F7020FC37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996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増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増加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加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増やす</a:t>
            </a:r>
            <a:r>
              <a:rPr kumimoji="1" lang="en-US" altLang="ja-JP" dirty="0"/>
              <a:t>	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増える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増す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増加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ぞうか</a:t>
            </a:r>
            <a:r>
              <a:rPr kumimoji="1" lang="en-US" altLang="ja-JP" dirty="0">
                <a:latin typeface="+mn-lt"/>
              </a:rPr>
              <a:t>	increase		</a:t>
            </a:r>
            <a:r>
              <a:rPr kumimoji="1" lang="ja-JP" altLang="en-US">
                <a:latin typeface="+mn-lt"/>
              </a:rPr>
              <a:t>都市部は人口が</a:t>
            </a:r>
            <a:r>
              <a:rPr kumimoji="1" lang="ja-JP" altLang="en-US" b="1">
                <a:latin typeface="+mn-lt"/>
              </a:rPr>
              <a:t>増加</a:t>
            </a:r>
            <a:r>
              <a:rPr kumimoji="1" lang="ja-JP" altLang="en-US">
                <a:latin typeface="+mn-lt"/>
              </a:rPr>
              <a:t>している。</a:t>
            </a:r>
            <a:r>
              <a:rPr kumimoji="1" lang="ja-JP" altLang="en-US">
                <a:solidFill>
                  <a:schemeClr val="tx1"/>
                </a:solidFill>
              </a:rPr>
              <a:t>／失業者が</a:t>
            </a:r>
            <a:r>
              <a:rPr kumimoji="1" lang="ja-JP" altLang="en-US" b="1">
                <a:solidFill>
                  <a:schemeClr val="tx1"/>
                </a:solidFill>
              </a:rPr>
              <a:t>増加</a:t>
            </a:r>
            <a:r>
              <a:rPr kumimoji="1" lang="ja-JP" altLang="en-US">
                <a:solidFill>
                  <a:schemeClr val="tx1"/>
                </a:solidFill>
              </a:rPr>
              <a:t>している。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増やす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ふやす</a:t>
            </a:r>
            <a:r>
              <a:rPr kumimoji="1" lang="en-US" altLang="ja-JP" dirty="0">
                <a:latin typeface="+mn-lt"/>
              </a:rPr>
              <a:t>	to add, to increase	</a:t>
            </a:r>
            <a:r>
              <a:rPr kumimoji="1" lang="ja-JP" altLang="en-US">
                <a:latin typeface="+mn-lt"/>
              </a:rPr>
              <a:t>語いを</a:t>
            </a:r>
            <a:r>
              <a:rPr kumimoji="1" lang="ja-JP" altLang="en-US" b="1">
                <a:latin typeface="+mn-lt"/>
              </a:rPr>
              <a:t>増やす</a:t>
            </a:r>
            <a:r>
              <a:rPr kumimoji="1" lang="ja-JP" altLang="en-US">
                <a:latin typeface="+mn-lt"/>
              </a:rPr>
              <a:t>ため、毎朝新聞を読んでいます。／お金が足りないので、アルバイトを</a:t>
            </a:r>
            <a:r>
              <a:rPr kumimoji="1" lang="ja-JP" altLang="en-US" b="1">
                <a:latin typeface="+mn-lt"/>
              </a:rPr>
              <a:t>増やしました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増える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ふえる</a:t>
            </a:r>
            <a:r>
              <a:rPr kumimoji="1" lang="en-US" altLang="ja-JP" dirty="0">
                <a:solidFill>
                  <a:schemeClr val="tx1"/>
                </a:solidFill>
              </a:rPr>
              <a:t>	to increase		</a:t>
            </a:r>
            <a:r>
              <a:rPr kumimoji="1" lang="ja-JP" altLang="en-US">
                <a:solidFill>
                  <a:schemeClr val="tx1"/>
                </a:solidFill>
              </a:rPr>
              <a:t>日本に来て、体重が</a:t>
            </a:r>
            <a:r>
              <a:rPr kumimoji="1" lang="ja-JP" altLang="en-US" b="1">
                <a:solidFill>
                  <a:schemeClr val="tx1"/>
                </a:solidFill>
              </a:rPr>
              <a:t>増えました</a:t>
            </a:r>
            <a:r>
              <a:rPr kumimoji="1" lang="ja-JP" altLang="en-US">
                <a:solidFill>
                  <a:schemeClr val="tx1"/>
                </a:solidFill>
              </a:rPr>
              <a:t>。／テレワークで家にいる時間が</a:t>
            </a:r>
            <a:r>
              <a:rPr kumimoji="1" lang="ja-JP" altLang="en-US" b="1">
                <a:solidFill>
                  <a:schemeClr val="tx1"/>
                </a:solidFill>
              </a:rPr>
              <a:t>増えました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増す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ます</a:t>
            </a:r>
            <a:r>
              <a:rPr kumimoji="1" lang="en-US" altLang="ja-JP" dirty="0">
                <a:solidFill>
                  <a:schemeClr val="tx1"/>
                </a:solidFill>
              </a:rPr>
              <a:t>	to gain, to increase	</a:t>
            </a:r>
            <a:r>
              <a:rPr kumimoji="1" lang="ja-JP" altLang="en-US">
                <a:solidFill>
                  <a:schemeClr val="tx1"/>
                </a:solidFill>
              </a:rPr>
              <a:t>前よりも重要性を</a:t>
            </a:r>
            <a:r>
              <a:rPr kumimoji="1" lang="ja-JP" altLang="en-US" b="1">
                <a:solidFill>
                  <a:schemeClr val="tx1"/>
                </a:solidFill>
              </a:rPr>
              <a:t>増して</a:t>
            </a:r>
            <a:r>
              <a:rPr kumimoji="1" lang="ja-JP" altLang="en-US">
                <a:solidFill>
                  <a:schemeClr val="tx1"/>
                </a:solidFill>
              </a:rPr>
              <a:t>います。／少しずつ痛みが</a:t>
            </a:r>
            <a:r>
              <a:rPr kumimoji="1" lang="ja-JP" altLang="en-US" b="1">
                <a:solidFill>
                  <a:schemeClr val="tx1"/>
                </a:solidFill>
              </a:rPr>
              <a:t>増して</a:t>
            </a:r>
            <a:r>
              <a:rPr kumimoji="1" lang="ja-JP" altLang="en-US">
                <a:solidFill>
                  <a:schemeClr val="tx1"/>
                </a:solidFill>
              </a:rPr>
              <a:t>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017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313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225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64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0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31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89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41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076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62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84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454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都市部は人口が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増加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語いを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増やす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ため、毎朝新聞を読んでいます。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日本に来て、体重が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増えました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少しずつ痛みが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増して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increase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ゾウ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増加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ぞうか</a:t>
                      </a:r>
                      <a:r>
                        <a:rPr kumimoji="1" lang="en-US" altLang="ja-JP" sz="2400" dirty="0">
                          <a:latin typeface="+mn-lt"/>
                        </a:rPr>
                        <a:t>	increase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ふ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やす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ふ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増やす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ふやす</a:t>
                      </a:r>
                      <a:r>
                        <a:rPr kumimoji="1" lang="en-US" altLang="ja-JP" sz="2400" dirty="0">
                          <a:latin typeface="+mn-lt"/>
                        </a:rPr>
                        <a:t>	to add, to increase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増える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ふえる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increase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増す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ます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to gain, to increase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0254095-1D7E-8F49-8F2A-A77472724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2022-09-15T00:50:38Z</dcterms:created>
  <dcterms:modified xsi:type="dcterms:W3CDTF">2022-09-15T00:51:07Z</dcterms:modified>
</cp:coreProperties>
</file>