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4286"/>
  </p:normalViewPr>
  <p:slideViewPr>
    <p:cSldViewPr snapToGrid="0">
      <p:cViewPr varScale="1">
        <p:scale>
          <a:sx n="52" d="100"/>
          <a:sy n="52" d="100"/>
        </p:scale>
        <p:origin x="3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EA483-7247-F84B-9B3C-1EBE47CD03EB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0C3BBD-EC61-6048-9C34-16F4C08F83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4316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調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調査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査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調子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子</a:t>
            </a:r>
            <a:r>
              <a:rPr kumimoji="1" lang="en-US" altLang="ja-JP" dirty="0"/>
              <a:t>〕N4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強調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強</a:t>
            </a:r>
            <a:r>
              <a:rPr kumimoji="1" lang="en-US" altLang="ja-JP" dirty="0"/>
              <a:t>〕N4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調味料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味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 〔</a:t>
            </a:r>
            <a:r>
              <a:rPr kumimoji="1" lang="ja-JP" altLang="en-US"/>
              <a:t>料</a:t>
            </a:r>
            <a:r>
              <a:rPr kumimoji="1" lang="en-US" altLang="ja-JP" dirty="0"/>
              <a:t>〕N4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調節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節</a:t>
            </a:r>
            <a:r>
              <a:rPr kumimoji="1" lang="en-US" altLang="ja-JP" dirty="0"/>
              <a:t>〕N1</a:t>
            </a:r>
            <a:endParaRPr kumimoji="1" lang="en-US" altLang="ja-JP" baseline="-2500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調整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整</a:t>
            </a:r>
            <a:r>
              <a:rPr kumimoji="1" lang="en-US" altLang="ja-JP" dirty="0"/>
              <a:t>〕N1</a:t>
            </a:r>
            <a:endParaRPr kumimoji="1" lang="en-US" altLang="ja-JP" baseline="-2500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順調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順</a:t>
            </a:r>
            <a:r>
              <a:rPr kumimoji="1" lang="en-US" altLang="ja-JP" dirty="0"/>
              <a:t>〕N2N3</a:t>
            </a:r>
            <a:endParaRPr kumimoji="1" lang="en-US" altLang="ja-JP" baseline="-2500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調和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N1	 〔</a:t>
            </a:r>
            <a:r>
              <a:rPr kumimoji="1" lang="ja-JP" altLang="en-US">
                <a:latin typeface="+mn-lt"/>
              </a:rPr>
              <a:t>和</a:t>
            </a:r>
            <a:r>
              <a:rPr kumimoji="1" lang="en-US" altLang="ja-JP" dirty="0"/>
              <a:t>〕N2N3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調べる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調査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ちょうさ</a:t>
            </a:r>
            <a:r>
              <a:rPr kumimoji="1" lang="en-US" altLang="ja-JP" dirty="0">
                <a:latin typeface="+mn-lt"/>
              </a:rPr>
              <a:t>		check, examine	</a:t>
            </a:r>
            <a:r>
              <a:rPr kumimoji="1" lang="ja-JP" altLang="en-US">
                <a:latin typeface="+mn-lt"/>
              </a:rPr>
              <a:t>事故の</a:t>
            </a:r>
            <a:r>
              <a:rPr kumimoji="1" lang="ja-JP" altLang="en-US" b="1">
                <a:latin typeface="+mn-lt"/>
              </a:rPr>
              <a:t>調査</a:t>
            </a:r>
            <a:r>
              <a:rPr kumimoji="1" lang="ja-JP" altLang="en-US">
                <a:latin typeface="+mn-lt"/>
              </a:rPr>
              <a:t>をする。／</a:t>
            </a:r>
            <a:r>
              <a:rPr kumimoji="1" lang="ja-JP" altLang="en-US" b="1">
                <a:latin typeface="+mn-lt"/>
              </a:rPr>
              <a:t>調査</a:t>
            </a:r>
            <a:r>
              <a:rPr kumimoji="1" lang="ja-JP" altLang="en-US">
                <a:latin typeface="+mn-lt"/>
              </a:rPr>
              <a:t>結果を報告する。／アンケート</a:t>
            </a:r>
            <a:r>
              <a:rPr kumimoji="1" lang="ja-JP" altLang="en-US" b="1">
                <a:latin typeface="+mn-lt"/>
              </a:rPr>
              <a:t>調査</a:t>
            </a:r>
            <a:r>
              <a:rPr kumimoji="1" lang="ja-JP" altLang="en-US">
                <a:latin typeface="+mn-lt"/>
              </a:rPr>
              <a:t>を行う。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調子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ちょうし</a:t>
            </a:r>
            <a:r>
              <a:rPr kumimoji="1" lang="en-US" altLang="ja-JP" dirty="0">
                <a:latin typeface="+mn-lt"/>
              </a:rPr>
              <a:t>		condition		</a:t>
            </a:r>
            <a:r>
              <a:rPr kumimoji="1" lang="ja-JP" altLang="en-US" b="1">
                <a:latin typeface="+mn-lt"/>
              </a:rPr>
              <a:t>調子</a:t>
            </a:r>
            <a:r>
              <a:rPr kumimoji="1" lang="ja-JP" altLang="en-US">
                <a:latin typeface="+mn-lt"/>
              </a:rPr>
              <a:t>はどうですか。／スマホの</a:t>
            </a:r>
            <a:r>
              <a:rPr kumimoji="1" lang="ja-JP" altLang="en-US" b="1">
                <a:latin typeface="+mn-lt"/>
              </a:rPr>
              <a:t>調子</a:t>
            </a:r>
            <a:r>
              <a:rPr kumimoji="1" lang="ja-JP" altLang="en-US">
                <a:latin typeface="+mn-lt"/>
              </a:rPr>
              <a:t>がよくないです。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強調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きょうちょう</a:t>
            </a:r>
            <a:r>
              <a:rPr kumimoji="1" lang="en-US" altLang="ja-JP" dirty="0">
                <a:latin typeface="+mn-lt"/>
              </a:rPr>
              <a:t>		emphasis		</a:t>
            </a:r>
            <a:r>
              <a:rPr kumimoji="1" lang="ja-JP" altLang="en-US">
                <a:latin typeface="+mn-lt"/>
              </a:rPr>
              <a:t>毎日の食事の大切さを</a:t>
            </a:r>
            <a:r>
              <a:rPr kumimoji="1" lang="ja-JP" altLang="en-US" b="1">
                <a:latin typeface="+mn-lt"/>
              </a:rPr>
              <a:t>強調</a:t>
            </a:r>
            <a:r>
              <a:rPr kumimoji="1" lang="ja-JP" altLang="en-US">
                <a:latin typeface="+mn-lt"/>
              </a:rPr>
              <a:t>する。／字を赤くして</a:t>
            </a:r>
            <a:r>
              <a:rPr kumimoji="1" lang="ja-JP" altLang="en-US" b="1">
                <a:latin typeface="+mn-lt"/>
              </a:rPr>
              <a:t>強調</a:t>
            </a:r>
            <a:r>
              <a:rPr kumimoji="1" lang="ja-JP" altLang="en-US">
                <a:latin typeface="+mn-lt"/>
              </a:rPr>
              <a:t>する。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調味料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ちょうみりょう</a:t>
            </a:r>
            <a:r>
              <a:rPr kumimoji="1" lang="en-US" altLang="ja-JP" dirty="0">
                <a:latin typeface="+mn-lt"/>
              </a:rPr>
              <a:t>		seasoning, spice	</a:t>
            </a:r>
            <a:r>
              <a:rPr kumimoji="1" lang="ja-JP" altLang="en-US" b="1">
                <a:latin typeface="+mn-lt"/>
              </a:rPr>
              <a:t>調味料</a:t>
            </a:r>
            <a:r>
              <a:rPr kumimoji="1" lang="ja-JP" altLang="en-US">
                <a:latin typeface="+mn-lt"/>
              </a:rPr>
              <a:t>はしょう油とさとうを使います。／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この料理の</a:t>
            </a:r>
            <a:r>
              <a:rPr kumimoji="1" lang="ja-JP" altLang="en-US" b="1">
                <a:latin typeface="+mn-lt"/>
              </a:rPr>
              <a:t>調味料</a:t>
            </a:r>
            <a:r>
              <a:rPr kumimoji="1" lang="ja-JP" altLang="en-US">
                <a:latin typeface="+mn-lt"/>
              </a:rPr>
              <a:t>はしおだけです。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調節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ちょうせつ</a:t>
            </a:r>
            <a:r>
              <a:rPr kumimoji="1" lang="en-US" altLang="ja-JP" baseline="0" dirty="0">
                <a:latin typeface="+mn-lt"/>
              </a:rPr>
              <a:t>		adjustment, regulation	</a:t>
            </a:r>
            <a:r>
              <a:rPr kumimoji="1" lang="ja-JP" altLang="en-US" baseline="0">
                <a:latin typeface="+mn-lt"/>
              </a:rPr>
              <a:t>このボタンで温度を</a:t>
            </a:r>
            <a:r>
              <a:rPr kumimoji="1" lang="ja-JP" altLang="en-US" b="1" baseline="0">
                <a:latin typeface="+mn-lt"/>
              </a:rPr>
              <a:t>調節</a:t>
            </a:r>
            <a:r>
              <a:rPr kumimoji="1" lang="ja-JP" altLang="en-US" baseline="0">
                <a:latin typeface="+mn-lt"/>
              </a:rPr>
              <a:t>してください。</a:t>
            </a:r>
            <a:r>
              <a:rPr kumimoji="1" lang="ja-JP" altLang="en-US">
                <a:latin typeface="+mn-lt"/>
              </a:rPr>
              <a:t>／このつくえは高さを</a:t>
            </a:r>
            <a:r>
              <a:rPr kumimoji="1" lang="ja-JP" altLang="en-US" b="1">
                <a:latin typeface="+mn-lt"/>
              </a:rPr>
              <a:t>調節</a:t>
            </a:r>
            <a:r>
              <a:rPr kumimoji="1" lang="ja-JP" altLang="en-US">
                <a:latin typeface="+mn-lt"/>
              </a:rPr>
              <a:t>できます。</a:t>
            </a:r>
            <a:endParaRPr kumimoji="1" lang="en-US" altLang="ja-JP" baseline="-2500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調整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ちょうせい</a:t>
            </a:r>
            <a:r>
              <a:rPr kumimoji="1" lang="en-US" altLang="ja-JP" baseline="0" dirty="0">
                <a:latin typeface="+mn-lt"/>
              </a:rPr>
              <a:t>		adjustment, regulation	</a:t>
            </a:r>
            <a:r>
              <a:rPr kumimoji="1" lang="ja-JP" altLang="en-US" baseline="0">
                <a:latin typeface="+mn-lt"/>
              </a:rPr>
              <a:t>スケジュールを</a:t>
            </a:r>
            <a:r>
              <a:rPr kumimoji="1" lang="ja-JP" altLang="en-US" b="1" baseline="0">
                <a:latin typeface="+mn-lt"/>
              </a:rPr>
              <a:t>調整</a:t>
            </a:r>
            <a:r>
              <a:rPr kumimoji="1" lang="ja-JP" altLang="en-US" baseline="0">
                <a:latin typeface="+mn-lt"/>
              </a:rPr>
              <a:t>する。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／プロジェクトメンバーの意見を</a:t>
            </a:r>
            <a:r>
              <a:rPr kumimoji="1" lang="ja-JP" altLang="en-US" b="1">
                <a:latin typeface="+mn-lt"/>
              </a:rPr>
              <a:t>調整</a:t>
            </a:r>
            <a:r>
              <a:rPr kumimoji="1" lang="ja-JP" altLang="en-US">
                <a:latin typeface="+mn-lt"/>
              </a:rPr>
              <a:t>する。</a:t>
            </a:r>
            <a:r>
              <a:rPr kumimoji="1" lang="en-US" altLang="ja-JP" baseline="0" dirty="0">
                <a:latin typeface="+mn-lt"/>
              </a:rPr>
              <a:t>		</a:t>
            </a:r>
            <a:endParaRPr kumimoji="1" lang="en-US" altLang="ja-JP" baseline="-2500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順調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じゅんちょう</a:t>
            </a:r>
            <a:r>
              <a:rPr kumimoji="1" lang="en-US" altLang="ja-JP" baseline="0" dirty="0">
                <a:latin typeface="+mn-lt"/>
              </a:rPr>
              <a:t>		good, smooth	</a:t>
            </a:r>
            <a:r>
              <a:rPr kumimoji="1" lang="ja-JP" altLang="en-US" baseline="0">
                <a:latin typeface="+mn-lt"/>
              </a:rPr>
              <a:t>売り上げは</a:t>
            </a:r>
            <a:r>
              <a:rPr kumimoji="1" lang="ja-JP" altLang="en-US" b="1">
                <a:latin typeface="+mn-lt"/>
              </a:rPr>
              <a:t>順調</a:t>
            </a:r>
            <a:r>
              <a:rPr kumimoji="1" lang="ja-JP" altLang="en-US">
                <a:latin typeface="+mn-lt"/>
              </a:rPr>
              <a:t>です。／</a:t>
            </a:r>
            <a:r>
              <a:rPr kumimoji="1" lang="ja-JP" altLang="en-US" baseline="0">
                <a:latin typeface="+mn-lt"/>
              </a:rPr>
              <a:t>計画は</a:t>
            </a:r>
            <a:r>
              <a:rPr kumimoji="1" lang="ja-JP" altLang="en-US" b="1" baseline="0">
                <a:latin typeface="+mn-lt"/>
              </a:rPr>
              <a:t>順調</a:t>
            </a:r>
            <a:r>
              <a:rPr kumimoji="1" lang="ja-JP" altLang="en-US" baseline="0">
                <a:latin typeface="+mn-lt"/>
              </a:rPr>
              <a:t>に進んでいます。</a:t>
            </a:r>
            <a:endParaRPr kumimoji="1" lang="en-US" altLang="ja-JP" baseline="-2500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調和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ちょうわ</a:t>
            </a:r>
            <a:r>
              <a:rPr kumimoji="1" lang="en-US" altLang="ja-JP" dirty="0">
                <a:latin typeface="+mn-lt"/>
              </a:rPr>
              <a:t>		harmony		</a:t>
            </a:r>
            <a:r>
              <a:rPr kumimoji="1" lang="ja-JP" altLang="en-US">
                <a:latin typeface="+mn-lt"/>
              </a:rPr>
              <a:t>まわりの建物と</a:t>
            </a:r>
            <a:r>
              <a:rPr kumimoji="1" lang="ja-JP" altLang="en-US" b="1">
                <a:latin typeface="+mn-lt"/>
              </a:rPr>
              <a:t>調和</a:t>
            </a:r>
            <a:r>
              <a:rPr kumimoji="1" lang="ja-JP" altLang="en-US">
                <a:latin typeface="+mn-lt"/>
              </a:rPr>
              <a:t>をとるため、コンビニの看板</a:t>
            </a:r>
            <a:r>
              <a:rPr kumimoji="1" lang="en-US" altLang="ja-JP" dirty="0">
                <a:latin typeface="+mn-lt"/>
              </a:rPr>
              <a:t>(</a:t>
            </a:r>
            <a:r>
              <a:rPr kumimoji="1" lang="ja-JP" altLang="en-US">
                <a:latin typeface="+mn-lt"/>
              </a:rPr>
              <a:t>かんばん</a:t>
            </a:r>
            <a:r>
              <a:rPr kumimoji="1" lang="en-US" altLang="ja-JP" dirty="0">
                <a:latin typeface="+mn-lt"/>
              </a:rPr>
              <a:t>)</a:t>
            </a:r>
            <a:r>
              <a:rPr kumimoji="1" lang="ja-JP" altLang="en-US">
                <a:latin typeface="+mn-lt"/>
              </a:rPr>
              <a:t>も茶色です。／環境と経済が</a:t>
            </a:r>
            <a:r>
              <a:rPr kumimoji="1" lang="ja-JP" altLang="en-US" b="1">
                <a:latin typeface="+mn-lt"/>
              </a:rPr>
              <a:t>調和</a:t>
            </a:r>
            <a:r>
              <a:rPr kumimoji="1" lang="ja-JP" altLang="en-US">
                <a:latin typeface="+mn-lt"/>
              </a:rPr>
              <a:t>した社会を目指す。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調べる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しらべる</a:t>
            </a:r>
            <a:r>
              <a:rPr kumimoji="1" lang="en-US" altLang="ja-JP" dirty="0">
                <a:latin typeface="+mn-lt"/>
              </a:rPr>
              <a:t>		to investigate, to look up	</a:t>
            </a:r>
            <a:r>
              <a:rPr kumimoji="1" lang="ja-JP" altLang="en-US">
                <a:latin typeface="+mn-lt"/>
              </a:rPr>
              <a:t>スマホで電車の時間を</a:t>
            </a:r>
            <a:r>
              <a:rPr kumimoji="1" lang="ja-JP" altLang="en-US" b="1">
                <a:latin typeface="+mn-lt"/>
              </a:rPr>
              <a:t>調べます</a:t>
            </a:r>
            <a:r>
              <a:rPr kumimoji="1" lang="ja-JP" altLang="en-US">
                <a:latin typeface="+mn-lt"/>
              </a:rPr>
              <a:t>。／辞書で</a:t>
            </a:r>
            <a:r>
              <a:rPr kumimoji="1" lang="ja-JP" altLang="en-US" b="1">
                <a:latin typeface="+mn-lt"/>
              </a:rPr>
              <a:t>調べて</a:t>
            </a:r>
            <a:r>
              <a:rPr kumimoji="1" lang="ja-JP" altLang="en-US">
                <a:latin typeface="+mn-lt"/>
              </a:rPr>
              <a:t>もいいですか。／火事の原因を</a:t>
            </a:r>
            <a:r>
              <a:rPr kumimoji="1" lang="ja-JP" altLang="en-US" b="1">
                <a:latin typeface="+mn-lt"/>
              </a:rPr>
              <a:t>調べる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696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0312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7414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5987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685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9923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940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451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3436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6625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0364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2143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2538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アンケート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調査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を行う。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調子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はどうですか。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字を赤くして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強調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調味料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はしょう油とさとうを使います。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辞書で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調べて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もいいですか。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research, tone 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チョウ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調査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ちょうさ</a:t>
                      </a:r>
                      <a:r>
                        <a:rPr kumimoji="1" lang="en-US" altLang="ja-JP" sz="2400" dirty="0">
                          <a:latin typeface="+mn-lt"/>
                        </a:rPr>
                        <a:t>		check, examine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調子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ちょうし</a:t>
                      </a:r>
                      <a:r>
                        <a:rPr kumimoji="1" lang="en-US" altLang="ja-JP" sz="2400" dirty="0">
                          <a:latin typeface="+mn-lt"/>
                        </a:rPr>
                        <a:t>		condition</a:t>
                      </a:r>
                      <a:r>
                        <a:rPr kumimoji="1" lang="en-US" altLang="ja-JP" sz="2400" dirty="0"/>
                        <a:t>	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強調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きょうちょう</a:t>
                      </a:r>
                      <a:r>
                        <a:rPr kumimoji="1" lang="en-US" altLang="ja-JP" sz="2400" dirty="0">
                          <a:latin typeface="+mn-lt"/>
                        </a:rPr>
                        <a:t>	emphasis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調味料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ちょうみりょう</a:t>
                      </a:r>
                      <a:r>
                        <a:rPr kumimoji="1" lang="en-US" altLang="ja-JP" sz="2400" dirty="0">
                          <a:latin typeface="+mn-lt"/>
                        </a:rPr>
                        <a:t>	seasoning, spice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しら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べる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調べる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しらべる</a:t>
                      </a:r>
                      <a:r>
                        <a:rPr kumimoji="1" lang="en-US" altLang="ja-JP" sz="2400" dirty="0">
                          <a:latin typeface="+mn-lt"/>
                        </a:rPr>
                        <a:t>		to investigate, to look up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81D82349-CF08-E248-B42E-695FB19F7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291317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2430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453</Words>
  <Application>Microsoft Macintosh PowerPoint</Application>
  <PresentationFormat>ワイド画面</PresentationFormat>
  <Paragraphs>38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2022-09-15T00:39:23Z</dcterms:created>
  <dcterms:modified xsi:type="dcterms:W3CDTF">2022-09-15T00:39:50Z</dcterms:modified>
</cp:coreProperties>
</file>