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1769"/>
  </p:normalViewPr>
  <p:slideViewPr>
    <p:cSldViewPr snapToGrid="0">
      <p:cViewPr varScale="1">
        <p:scale>
          <a:sx n="62" d="100"/>
          <a:sy n="62" d="100"/>
        </p:scale>
        <p:origin x="30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75252-85E1-1747-BE75-E61585D52C69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C6F75-5AD5-7F4E-8DEB-C4199A6B41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3130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課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課</a:t>
            </a:r>
            <a:r>
              <a:rPr kumimoji="1" lang="en-US" altLang="ja-JP" dirty="0">
                <a:latin typeface="+mn-lt"/>
              </a:rPr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課長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>
                <a:latin typeface="+mn-lt"/>
              </a:rPr>
              <a:t>長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課す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課題</a:t>
            </a:r>
            <a:r>
              <a:rPr kumimoji="1" lang="en-US" altLang="ja-JP" dirty="0"/>
              <a:t>	N1	 〔</a:t>
            </a:r>
            <a:r>
              <a:rPr kumimoji="1" lang="ja-JP" altLang="en-US"/>
              <a:t>題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博士課程</a:t>
            </a:r>
            <a:r>
              <a:rPr kumimoji="1" lang="en-US" altLang="ja-JP" dirty="0"/>
              <a:t>	N2N3+N2N3	 〔</a:t>
            </a:r>
            <a:r>
              <a:rPr kumimoji="1" lang="ja-JP" altLang="en-US"/>
              <a:t>博</a:t>
            </a:r>
            <a:r>
              <a:rPr kumimoji="1" lang="en-US" altLang="ja-JP" dirty="0"/>
              <a:t>〕N1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士</a:t>
            </a:r>
            <a:r>
              <a:rPr kumimoji="1" lang="en-US" altLang="ja-JP" dirty="0"/>
              <a:t>〕N1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程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修士課程</a:t>
            </a:r>
            <a:r>
              <a:rPr kumimoji="1" lang="en-US" altLang="ja-JP" dirty="0"/>
              <a:t>	N1+N2N3	 〔</a:t>
            </a:r>
            <a:r>
              <a:rPr kumimoji="1" lang="ja-JP" altLang="en-US"/>
              <a:t>修</a:t>
            </a:r>
            <a:r>
              <a:rPr kumimoji="1" lang="en-US" altLang="ja-JP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士</a:t>
            </a:r>
            <a:r>
              <a:rPr kumimoji="1" lang="en-US" altLang="ja-JP" dirty="0"/>
              <a:t>〕N1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程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人事課</a:t>
            </a:r>
            <a:r>
              <a:rPr kumimoji="1" lang="en-US" altLang="ja-JP" dirty="0"/>
              <a:t>	N2N3+N2N3	 〔</a:t>
            </a:r>
            <a:r>
              <a:rPr kumimoji="1" lang="ja-JP" altLang="en-US"/>
              <a:t>人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事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課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か</a:t>
            </a:r>
            <a:r>
              <a:rPr kumimoji="1" lang="en-US" altLang="ja-JP" dirty="0">
                <a:latin typeface="+mn-lt"/>
              </a:rPr>
              <a:t>		department, lesson	</a:t>
            </a:r>
            <a:r>
              <a:rPr kumimoji="1" lang="ja-JP" altLang="en-US">
                <a:latin typeface="+mn-lt"/>
              </a:rPr>
              <a:t>山本さんは私と同じ</a:t>
            </a:r>
            <a:r>
              <a:rPr kumimoji="1" lang="ja-JP" altLang="en-US" b="1">
                <a:latin typeface="+mn-lt"/>
              </a:rPr>
              <a:t>課</a:t>
            </a:r>
            <a:r>
              <a:rPr kumimoji="1" lang="ja-JP" altLang="en-US">
                <a:latin typeface="+mn-lt"/>
              </a:rPr>
              <a:t>です。／来週、</a:t>
            </a:r>
            <a:r>
              <a:rPr kumimoji="1" lang="en-US" altLang="ja-JP" dirty="0">
                <a:latin typeface="+mn-lt"/>
              </a:rPr>
              <a:t>1</a:t>
            </a:r>
            <a:r>
              <a:rPr kumimoji="1" lang="ja-JP" altLang="en-US" b="1">
                <a:latin typeface="+mn-lt"/>
              </a:rPr>
              <a:t>課</a:t>
            </a:r>
            <a:r>
              <a:rPr kumimoji="1" lang="ja-JP" altLang="en-US">
                <a:latin typeface="+mn-lt"/>
              </a:rPr>
              <a:t>から</a:t>
            </a:r>
            <a:r>
              <a:rPr kumimoji="1" lang="en-US" altLang="ja-JP" dirty="0">
                <a:latin typeface="+mn-lt"/>
              </a:rPr>
              <a:t>5</a:t>
            </a:r>
            <a:r>
              <a:rPr kumimoji="1" lang="ja-JP" altLang="en-US" b="1">
                <a:latin typeface="+mn-lt"/>
              </a:rPr>
              <a:t>課</a:t>
            </a:r>
            <a:r>
              <a:rPr kumimoji="1" lang="ja-JP" altLang="en-US">
                <a:latin typeface="+mn-lt"/>
              </a:rPr>
              <a:t>までのテストをします。／この</a:t>
            </a:r>
            <a:r>
              <a:rPr kumimoji="1" lang="ja-JP" altLang="en-US" b="1">
                <a:latin typeface="+mn-lt"/>
              </a:rPr>
              <a:t>課</a:t>
            </a:r>
            <a:r>
              <a:rPr kumimoji="1" lang="ja-JP" altLang="en-US">
                <a:latin typeface="+mn-lt"/>
              </a:rPr>
              <a:t>では、「は」と「が」の使い方を勉強します。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課長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かちょう</a:t>
            </a:r>
            <a:r>
              <a:rPr kumimoji="1" lang="en-US" altLang="ja-JP" dirty="0">
                <a:latin typeface="+mn-lt"/>
              </a:rPr>
              <a:t>		section manager	</a:t>
            </a:r>
            <a:r>
              <a:rPr kumimoji="1" lang="ja-JP" altLang="en-US">
                <a:latin typeface="+mn-lt"/>
              </a:rPr>
              <a:t>山本</a:t>
            </a:r>
            <a:r>
              <a:rPr kumimoji="1" lang="ja-JP" altLang="en-US" b="1">
                <a:latin typeface="+mn-lt"/>
              </a:rPr>
              <a:t>課長</a:t>
            </a:r>
            <a:r>
              <a:rPr kumimoji="1" lang="ja-JP" altLang="en-US">
                <a:latin typeface="+mn-lt"/>
              </a:rPr>
              <a:t>、いらっしゃいますか。／</a:t>
            </a:r>
            <a:r>
              <a:rPr kumimoji="1" lang="ja-JP" altLang="en-US" b="1">
                <a:latin typeface="+mn-lt"/>
              </a:rPr>
              <a:t>課長</a:t>
            </a:r>
            <a:r>
              <a:rPr kumimoji="1" lang="ja-JP" altLang="en-US">
                <a:latin typeface="+mn-lt"/>
              </a:rPr>
              <a:t>は今、会議中です。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課す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かす</a:t>
            </a:r>
            <a:r>
              <a:rPr kumimoji="1" lang="en-US" altLang="ja-JP" dirty="0">
                <a:latin typeface="+mn-lt"/>
              </a:rPr>
              <a:t>		to impose, to assign	</a:t>
            </a:r>
            <a:r>
              <a:rPr kumimoji="1" lang="ja-JP" altLang="en-US">
                <a:latin typeface="+mn-lt"/>
              </a:rPr>
              <a:t>たばこに税を</a:t>
            </a:r>
            <a:r>
              <a:rPr kumimoji="1" lang="ja-JP" altLang="en-US" b="1">
                <a:latin typeface="+mn-lt"/>
              </a:rPr>
              <a:t>課す</a:t>
            </a:r>
            <a:r>
              <a:rPr kumimoji="1" lang="ja-JP" altLang="en-US">
                <a:latin typeface="+mn-lt"/>
              </a:rPr>
              <a:t>。／学期末にレポートを</a:t>
            </a:r>
            <a:r>
              <a:rPr kumimoji="1" lang="ja-JP" altLang="en-US" b="1">
                <a:latin typeface="+mn-lt"/>
              </a:rPr>
              <a:t>課します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課題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かだい</a:t>
            </a:r>
            <a:r>
              <a:rPr kumimoji="1" lang="en-US" altLang="ja-JP" dirty="0">
                <a:latin typeface="+mn-lt"/>
              </a:rPr>
              <a:t>		issue, assignment	</a:t>
            </a:r>
            <a:r>
              <a:rPr kumimoji="1" lang="ja-JP" altLang="en-US">
                <a:latin typeface="+mn-lt"/>
              </a:rPr>
              <a:t>地方の人口減少は大きな</a:t>
            </a:r>
            <a:r>
              <a:rPr kumimoji="1" lang="ja-JP" altLang="en-US" b="1">
                <a:latin typeface="+mn-lt"/>
              </a:rPr>
              <a:t>課題</a:t>
            </a:r>
            <a:r>
              <a:rPr kumimoji="1" lang="ja-JP" altLang="en-US">
                <a:latin typeface="+mn-lt"/>
              </a:rPr>
              <a:t>です。／社会的な</a:t>
            </a:r>
            <a:r>
              <a:rPr kumimoji="1" lang="ja-JP" altLang="en-US" b="1">
                <a:latin typeface="+mn-lt"/>
              </a:rPr>
              <a:t>課題</a:t>
            </a:r>
            <a:r>
              <a:rPr kumimoji="1" lang="ja-JP" altLang="en-US">
                <a:latin typeface="+mn-lt"/>
              </a:rPr>
              <a:t>を解決する方法を考える。／金曜日までに</a:t>
            </a:r>
            <a:r>
              <a:rPr kumimoji="1" lang="ja-JP" altLang="en-US" b="1">
                <a:latin typeface="+mn-lt"/>
              </a:rPr>
              <a:t>課題</a:t>
            </a:r>
            <a:r>
              <a:rPr kumimoji="1" lang="ja-JP" altLang="en-US">
                <a:latin typeface="+mn-lt"/>
              </a:rPr>
              <a:t>を出さなければならない。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博士課程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はくしかてい</a:t>
            </a:r>
            <a:r>
              <a:rPr kumimoji="1" lang="en-US" altLang="ja-JP" dirty="0">
                <a:latin typeface="+mn-lt"/>
              </a:rPr>
              <a:t>		doctoral course	</a:t>
            </a:r>
            <a:r>
              <a:rPr kumimoji="1" lang="ja-JP" altLang="en-US">
                <a:latin typeface="+mn-lt"/>
              </a:rPr>
              <a:t>今、</a:t>
            </a:r>
            <a:r>
              <a:rPr kumimoji="1" lang="ja-JP" altLang="en-US" b="1">
                <a:latin typeface="+mn-lt"/>
              </a:rPr>
              <a:t>博士課程</a:t>
            </a:r>
            <a:r>
              <a:rPr kumimoji="1" lang="ja-JP" altLang="en-US">
                <a:latin typeface="+mn-lt"/>
              </a:rPr>
              <a:t>で</a:t>
            </a:r>
            <a:r>
              <a:rPr kumimoji="1" lang="en-US" altLang="ja-JP" dirty="0">
                <a:latin typeface="+mn-lt"/>
              </a:rPr>
              <a:t>AI</a:t>
            </a:r>
            <a:r>
              <a:rPr kumimoji="1" lang="ja-JP" altLang="en-US">
                <a:latin typeface="+mn-lt"/>
              </a:rPr>
              <a:t>の研究をしています。／彼女は</a:t>
            </a:r>
            <a:r>
              <a:rPr kumimoji="1" lang="ja-JP" altLang="en-US" b="1">
                <a:latin typeface="+mn-lt"/>
              </a:rPr>
              <a:t>博士課程</a:t>
            </a:r>
            <a:r>
              <a:rPr kumimoji="1" lang="ja-JP" altLang="en-US">
                <a:latin typeface="+mn-lt"/>
              </a:rPr>
              <a:t>の学生です。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修士課程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しゅうしかてい</a:t>
            </a:r>
            <a:r>
              <a:rPr kumimoji="1" lang="en-US" altLang="ja-JP" dirty="0">
                <a:latin typeface="+mn-lt"/>
              </a:rPr>
              <a:t>	master course	</a:t>
            </a:r>
            <a:r>
              <a:rPr kumimoji="1" lang="ja-JP" altLang="en-US">
                <a:latin typeface="+mn-lt"/>
              </a:rPr>
              <a:t>彼は</a:t>
            </a:r>
            <a:r>
              <a:rPr kumimoji="1" lang="ja-JP" altLang="en-US" b="1">
                <a:latin typeface="+mn-lt"/>
              </a:rPr>
              <a:t>修士課程</a:t>
            </a:r>
            <a:r>
              <a:rPr kumimoji="1" lang="ja-JP" altLang="en-US">
                <a:latin typeface="+mn-lt"/>
              </a:rPr>
              <a:t>の学生です。／彼は</a:t>
            </a:r>
            <a:r>
              <a:rPr kumimoji="1" lang="ja-JP" altLang="en-US" b="1">
                <a:latin typeface="+mn-lt"/>
              </a:rPr>
              <a:t>修士課程</a:t>
            </a:r>
            <a:r>
              <a:rPr kumimoji="1" lang="ja-JP" altLang="en-US">
                <a:latin typeface="+mn-lt"/>
              </a:rPr>
              <a:t>の２年生です。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人事課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じんじか</a:t>
            </a:r>
            <a:r>
              <a:rPr kumimoji="1" lang="en-US" altLang="ja-JP" dirty="0">
                <a:latin typeface="+mn-lt"/>
              </a:rPr>
              <a:t>		personnel section	</a:t>
            </a:r>
            <a:r>
              <a:rPr kumimoji="1" lang="ja-JP" altLang="en-US" b="1">
                <a:latin typeface="+mn-lt"/>
              </a:rPr>
              <a:t>人事課</a:t>
            </a:r>
            <a:r>
              <a:rPr kumimoji="1" lang="ja-JP" altLang="en-US">
                <a:latin typeface="+mn-lt"/>
              </a:rPr>
              <a:t>に書類を送る。／姉は</a:t>
            </a:r>
            <a:r>
              <a:rPr kumimoji="1" lang="ja-JP" altLang="en-US" b="1">
                <a:latin typeface="+mn-lt"/>
              </a:rPr>
              <a:t>人事課</a:t>
            </a:r>
            <a:r>
              <a:rPr kumimoji="1" lang="ja-JP" altLang="en-US">
                <a:latin typeface="+mn-lt"/>
              </a:rPr>
              <a:t>で働いています。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969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365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8114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5354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6456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6802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2361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9198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1306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2662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5427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5587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4347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山本さんは私と同じ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課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来週、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課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から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5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課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までのテストをします。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課長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は今、会議中です。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学期末にレポートを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課します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金曜日までに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課題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を出さなければならない。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section, lesson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カ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課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か</a:t>
                      </a:r>
                      <a:r>
                        <a:rPr kumimoji="1" lang="en-US" altLang="ja-JP" sz="2400" dirty="0">
                          <a:latin typeface="+mn-lt"/>
                        </a:rPr>
                        <a:t>		department, lesson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課長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かちょう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+mn-lt"/>
                        </a:rPr>
                        <a:t>section manager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課す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かす</a:t>
                      </a:r>
                      <a:r>
                        <a:rPr kumimoji="1" lang="en-US" altLang="ja-JP" sz="2400" dirty="0">
                          <a:latin typeface="+mn-lt"/>
                        </a:rPr>
                        <a:t>		to impose, to assign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課題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かだい</a:t>
                      </a:r>
                      <a:r>
                        <a:rPr kumimoji="1" lang="en-US" altLang="ja-JP" sz="2400" dirty="0">
                          <a:latin typeface="+mn-lt"/>
                        </a:rPr>
                        <a:t>	issue, assignment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57C77810-C929-DC40-8817-F7525872A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7111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404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2022-09-15T02:15:17Z</dcterms:created>
  <dcterms:modified xsi:type="dcterms:W3CDTF">2022-09-15T03:23:56Z</dcterms:modified>
</cp:coreProperties>
</file>