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633"/>
  </p:normalViewPr>
  <p:slideViewPr>
    <p:cSldViewPr snapToGrid="0">
      <p:cViewPr varScale="1">
        <p:scale>
          <a:sx n="62" d="100"/>
          <a:sy n="62" d="100"/>
        </p:scale>
        <p:origin x="30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A35B8-9D60-824A-9691-EB7E1E24FF2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5EDE0-99CF-3D4D-A1A1-DA62ABD55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08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食</a:t>
            </a:r>
            <a:r>
              <a:rPr kumimoji="1" lang="ja-JP" altLang="en-US" baseline="0">
                <a:latin typeface="+mn-lt"/>
              </a:rPr>
              <a:t>器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楽器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楽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器具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具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器用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武器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武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食</a:t>
            </a:r>
            <a:r>
              <a:rPr kumimoji="1" lang="ja-JP" altLang="en-US" baseline="0">
                <a:latin typeface="+mn-lt"/>
              </a:rPr>
              <a:t>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しょっき</a:t>
            </a:r>
            <a:r>
              <a:rPr kumimoji="1" lang="en-US" altLang="ja-JP" baseline="0" dirty="0"/>
              <a:t>	tableware		</a:t>
            </a:r>
            <a:r>
              <a:rPr kumimoji="1" lang="ja-JP" altLang="en-US" b="1" baseline="0"/>
              <a:t>食器</a:t>
            </a:r>
            <a:r>
              <a:rPr kumimoji="1" lang="ja-JP" altLang="en-US" baseline="0"/>
              <a:t>を４人分ならべてください。／手がすべって、</a:t>
            </a:r>
            <a:r>
              <a:rPr kumimoji="1" lang="ja-JP" altLang="en-US" b="1" baseline="0"/>
              <a:t>食器</a:t>
            </a:r>
            <a:r>
              <a:rPr kumimoji="1" lang="ja-JP" altLang="en-US" baseline="0"/>
              <a:t>を割ってしまいました。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楽器</a:t>
            </a:r>
            <a:r>
              <a:rPr kumimoji="1" lang="en-US" altLang="ja-JP" dirty="0"/>
              <a:t>	</a:t>
            </a:r>
            <a:r>
              <a:rPr kumimoji="1" lang="ja-JP" altLang="en-US"/>
              <a:t>がっき</a:t>
            </a:r>
            <a:r>
              <a:rPr kumimoji="1" lang="en-US" altLang="ja-JP" dirty="0"/>
              <a:t>	musical instrument	</a:t>
            </a:r>
            <a:r>
              <a:rPr kumimoji="1" lang="ja-JP" altLang="en-US"/>
              <a:t>何か</a:t>
            </a:r>
            <a:r>
              <a:rPr kumimoji="1" lang="ja-JP" altLang="en-US" b="1"/>
              <a:t>楽器</a:t>
            </a:r>
            <a:r>
              <a:rPr kumimoji="1" lang="ja-JP" altLang="en-US"/>
              <a:t>ができますか。</a:t>
            </a:r>
            <a:r>
              <a:rPr kumimoji="1" lang="en-US" altLang="ja-JP" dirty="0"/>
              <a:t>…</a:t>
            </a:r>
            <a:r>
              <a:rPr kumimoji="1" lang="ja-JP" altLang="en-US"/>
              <a:t>ギターがひけます。／近くに</a:t>
            </a:r>
            <a:r>
              <a:rPr kumimoji="1" lang="ja-JP" altLang="en-US" b="1"/>
              <a:t>楽器</a:t>
            </a:r>
            <a:r>
              <a:rPr kumimoji="1" lang="ja-JP" altLang="en-US"/>
              <a:t>を売っている店はありますか。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きぐ</a:t>
            </a:r>
            <a:r>
              <a:rPr kumimoji="1" lang="en-US" altLang="ja-JP" baseline="0" dirty="0"/>
              <a:t>	utensil, appliance	</a:t>
            </a:r>
            <a:r>
              <a:rPr kumimoji="1" lang="ja-JP" altLang="en-US" baseline="0"/>
              <a:t>１年生に実験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じっけん</a:t>
            </a:r>
            <a:r>
              <a:rPr kumimoji="1" lang="en-US" altLang="ja-JP" baseline="0" dirty="0"/>
              <a:t>)</a:t>
            </a:r>
            <a:r>
              <a:rPr kumimoji="1" lang="ja-JP" altLang="en-US" b="1" baseline="0"/>
              <a:t>器具</a:t>
            </a:r>
            <a:r>
              <a:rPr kumimoji="1" lang="ja-JP" altLang="en-US" baseline="0"/>
              <a:t>の使い方を教える。／この調理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ちょうり</a:t>
            </a:r>
            <a:r>
              <a:rPr kumimoji="1" lang="en-US" altLang="ja-JP" baseline="0" dirty="0"/>
              <a:t>)</a:t>
            </a:r>
            <a:r>
              <a:rPr kumimoji="1" lang="ja-JP" altLang="en-US" b="1" baseline="0"/>
              <a:t>器具</a:t>
            </a:r>
            <a:r>
              <a:rPr kumimoji="1" lang="ja-JP" altLang="en-US" baseline="0"/>
              <a:t>はスープを作るのに便利です。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器用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きよう</a:t>
            </a:r>
            <a:r>
              <a:rPr kumimoji="1" lang="en-US" altLang="ja-JP" baseline="0" dirty="0"/>
              <a:t>	skillful, good		</a:t>
            </a:r>
            <a:r>
              <a:rPr kumimoji="1" lang="ja-JP" altLang="en-US" baseline="0"/>
              <a:t>姉は手先が</a:t>
            </a:r>
            <a:r>
              <a:rPr kumimoji="1" lang="ja-JP" altLang="en-US" b="1" baseline="0"/>
              <a:t>器用</a:t>
            </a:r>
            <a:r>
              <a:rPr kumimoji="1" lang="ja-JP" altLang="en-US" baseline="0"/>
              <a:t>です。／この作品を作ったんですか。</a:t>
            </a:r>
            <a:r>
              <a:rPr kumimoji="1" lang="ja-JP" altLang="en-US" b="1" baseline="0"/>
              <a:t>器用</a:t>
            </a:r>
            <a:r>
              <a:rPr kumimoji="1" lang="ja-JP" altLang="en-US" baseline="0"/>
              <a:t>ですね。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武器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ぶき</a:t>
            </a:r>
            <a:r>
              <a:rPr kumimoji="1" lang="en-US" altLang="ja-JP" baseline="0" dirty="0"/>
              <a:t>	weapon		</a:t>
            </a:r>
            <a:r>
              <a:rPr kumimoji="1" lang="ja-JP" altLang="en-US" b="1" baseline="0"/>
              <a:t>武器</a:t>
            </a:r>
            <a:r>
              <a:rPr kumimoji="1" lang="ja-JP" altLang="en-US" baseline="0"/>
              <a:t>を持った男たちが入口にいる。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うつわ</a:t>
            </a:r>
            <a:r>
              <a:rPr kumimoji="1" lang="en-US" altLang="ja-JP" baseline="0" dirty="0"/>
              <a:t>	container		</a:t>
            </a:r>
            <a:r>
              <a:rPr kumimoji="1" lang="ja-JP" altLang="en-US" baseline="0"/>
              <a:t>すてきな</a:t>
            </a:r>
            <a:r>
              <a:rPr kumimoji="1" lang="ja-JP" altLang="en-US" b="1" baseline="0"/>
              <a:t>器</a:t>
            </a:r>
            <a:r>
              <a:rPr kumimoji="1" lang="ja-JP" altLang="en-US" baseline="0"/>
              <a:t>ですね。／この料理には黒い</a:t>
            </a:r>
            <a:r>
              <a:rPr kumimoji="1" lang="ja-JP" altLang="en-US" b="1" baseline="0"/>
              <a:t>器</a:t>
            </a:r>
            <a:r>
              <a:rPr kumimoji="1" lang="ja-JP" altLang="en-US" baseline="0"/>
              <a:t>が合います。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93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59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44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53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202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31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35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11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592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529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54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774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77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手がすべって、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を割ってしまいました。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何か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楽器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ができますか。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ギターがひけます。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１年生に実験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じっけん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器具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の使い方を教える。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container, tool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食</a:t>
                      </a:r>
                      <a:r>
                        <a:rPr kumimoji="1" lang="ja-JP" altLang="en-US" sz="2400" baseline="0">
                          <a:latin typeface="+mn-lt"/>
                        </a:rPr>
                        <a:t>器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しょっき</a:t>
                      </a:r>
                      <a:r>
                        <a:rPr kumimoji="1" lang="en-US" altLang="ja-JP" sz="2400" baseline="0" dirty="0"/>
                        <a:t>	tableware</a:t>
                      </a:r>
                    </a:p>
                    <a:p>
                      <a:r>
                        <a:rPr kumimoji="1" lang="ja-JP" altLang="en-US" sz="2400"/>
                        <a:t>楽器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/>
                        <a:t>がっき</a:t>
                      </a:r>
                      <a:r>
                        <a:rPr kumimoji="1" lang="en-US" altLang="ja-JP" sz="2400" dirty="0"/>
                        <a:t>	musical instrument</a:t>
                      </a:r>
                    </a:p>
                    <a:p>
                      <a:r>
                        <a:rPr kumimoji="1" lang="ja-JP" altLang="en-US" sz="2400" baseline="0"/>
                        <a:t>器具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きぐ</a:t>
                      </a:r>
                      <a:r>
                        <a:rPr kumimoji="1" lang="en-US" altLang="ja-JP" sz="2400" baseline="0" dirty="0"/>
                        <a:t>		utensil, appliance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E19970F-6208-134A-9203-BEE7B4922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896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2022-09-15T07:12:13Z</dcterms:created>
  <dcterms:modified xsi:type="dcterms:W3CDTF">2022-09-15T07:12:36Z</dcterms:modified>
</cp:coreProperties>
</file>