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7959"/>
  </p:normalViewPr>
  <p:slideViewPr>
    <p:cSldViewPr snapToGrid="0">
      <p:cViewPr varScale="1">
        <p:scale>
          <a:sx n="44" d="100"/>
          <a:sy n="44" d="100"/>
        </p:scale>
        <p:origin x="3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51F12-E40D-AD42-8172-3AA0C174520E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84B1D-D71A-C149-8FF3-584F9F72BD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937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横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横断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 baseline="0">
                <a:latin typeface="+mn-lt"/>
              </a:rPr>
              <a:t>断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横断</a:t>
            </a:r>
            <a:r>
              <a:rPr kumimoji="1" lang="ja-JP" altLang="en-US" baseline="0"/>
              <a:t>歩道</a:t>
            </a:r>
            <a:r>
              <a:rPr kumimoji="1" lang="en-US" altLang="ja-JP" baseline="-25000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 baseline="0">
                <a:latin typeface="+mn-lt"/>
              </a:rPr>
              <a:t>断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 baseline="0">
                <a:latin typeface="+mn-lt"/>
              </a:rPr>
              <a:t>歩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 baseline="0">
                <a:latin typeface="+mn-lt"/>
              </a:rPr>
              <a:t>道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横転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 baseline="0">
                <a:latin typeface="+mn-lt"/>
              </a:rPr>
              <a:t>転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N5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横書き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 baseline="0">
                <a:latin typeface="+mn-lt"/>
              </a:rPr>
              <a:t>書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横顔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 baseline="0">
                <a:latin typeface="+mn-lt"/>
              </a:rPr>
              <a:t>顔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横断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おうだん</a:t>
            </a:r>
            <a:r>
              <a:rPr kumimoji="1" lang="en-US" altLang="ja-JP" baseline="0" dirty="0"/>
              <a:t>		crossing		</a:t>
            </a:r>
            <a:r>
              <a:rPr kumimoji="1" lang="ja-JP" altLang="en-US" baseline="0"/>
              <a:t>道を</a:t>
            </a:r>
            <a:r>
              <a:rPr kumimoji="1" lang="ja-JP" altLang="en-US" b="1" baseline="0"/>
              <a:t>横断</a:t>
            </a:r>
            <a:r>
              <a:rPr kumimoji="1" lang="ja-JP" altLang="en-US" baseline="0"/>
              <a:t>するときは、車に気をつけてください。／彼は道路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どうろ</a:t>
            </a:r>
            <a:r>
              <a:rPr kumimoji="1" lang="en-US" altLang="ja-JP" baseline="0" dirty="0"/>
              <a:t>)</a:t>
            </a:r>
            <a:r>
              <a:rPr kumimoji="1" lang="ja-JP" altLang="en-US" b="1" baseline="0"/>
              <a:t>横断</a:t>
            </a:r>
            <a:r>
              <a:rPr kumimoji="1" lang="ja-JP" altLang="en-US" baseline="0"/>
              <a:t>中に事故にあった。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横断歩道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おうだんほどう</a:t>
            </a:r>
            <a:r>
              <a:rPr kumimoji="1" lang="en-US" altLang="ja-JP" baseline="0" dirty="0"/>
              <a:t>	crosswalk		</a:t>
            </a:r>
            <a:r>
              <a:rPr kumimoji="1" lang="ja-JP" altLang="en-US" b="1" baseline="0"/>
              <a:t>横断歩道</a:t>
            </a:r>
            <a:r>
              <a:rPr kumimoji="1" lang="ja-JP" altLang="en-US" baseline="0"/>
              <a:t>を渡りましょう。／向こうに</a:t>
            </a:r>
            <a:r>
              <a:rPr kumimoji="1" lang="ja-JP" altLang="en-US" b="1" baseline="0"/>
              <a:t>横断歩道</a:t>
            </a:r>
            <a:r>
              <a:rPr kumimoji="1" lang="ja-JP" altLang="en-US" baseline="0"/>
              <a:t>があります。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横転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/>
              <a:t>おうてん</a:t>
            </a:r>
            <a:r>
              <a:rPr kumimoji="1" lang="en-US" altLang="ja-JP" dirty="0"/>
              <a:t>		turn over		</a:t>
            </a:r>
            <a:r>
              <a:rPr kumimoji="1" lang="ja-JP" altLang="en-US"/>
              <a:t>雪道でトラックが</a:t>
            </a:r>
            <a:r>
              <a:rPr kumimoji="1" lang="ja-JP" altLang="en-US" b="1"/>
              <a:t>横転</a:t>
            </a:r>
            <a:r>
              <a:rPr kumimoji="1" lang="ja-JP" altLang="en-US"/>
              <a:t>した。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横</a:t>
            </a:r>
            <a:r>
              <a:rPr kumimoji="1" lang="en-US" altLang="ja-JP" baseline="-25000" dirty="0"/>
              <a:t>	</a:t>
            </a:r>
            <a:r>
              <a:rPr kumimoji="1" lang="ja-JP" altLang="en-US"/>
              <a:t>よこ</a:t>
            </a:r>
            <a:r>
              <a:rPr kumimoji="1" lang="en-US" altLang="ja-JP" dirty="0"/>
              <a:t>		side, width		</a:t>
            </a:r>
            <a:r>
              <a:rPr kumimoji="1" lang="ja-JP" altLang="en-US"/>
              <a:t>スイッチはドアの</a:t>
            </a:r>
            <a:r>
              <a:rPr kumimoji="1" lang="ja-JP" altLang="en-US" b="1"/>
              <a:t>横</a:t>
            </a:r>
            <a:r>
              <a:rPr kumimoji="1" lang="ja-JP" altLang="en-US"/>
              <a:t>にあります。</a:t>
            </a:r>
            <a:r>
              <a:rPr kumimoji="1" lang="en-US" altLang="ja-JP" dirty="0"/>
              <a:t> </a:t>
            </a:r>
            <a:r>
              <a:rPr kumimoji="1" lang="ja-JP" altLang="en-US" baseline="0"/>
              <a:t>／</a:t>
            </a:r>
            <a:r>
              <a:rPr kumimoji="1" lang="ja-JP" altLang="en-US" b="1" baseline="0"/>
              <a:t>横</a:t>
            </a:r>
            <a:r>
              <a:rPr kumimoji="1" lang="ja-JP" altLang="en-US" baseline="0"/>
              <a:t>の長さは、３</a:t>
            </a:r>
            <a:r>
              <a:rPr kumimoji="1" lang="en-US" altLang="ja-JP" baseline="0" dirty="0"/>
              <a:t>cm</a:t>
            </a:r>
            <a:r>
              <a:rPr kumimoji="1" lang="ja-JP" altLang="en-US" baseline="0"/>
              <a:t>に切ってください。</a:t>
            </a:r>
            <a:r>
              <a:rPr kumimoji="1" lang="en-US" altLang="ja-JP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横書き</a:t>
            </a:r>
            <a:r>
              <a:rPr kumimoji="1" lang="en-US" altLang="ja-JP" dirty="0"/>
              <a:t>	</a:t>
            </a:r>
            <a:r>
              <a:rPr kumimoji="1" lang="ja-JP" altLang="en-US"/>
              <a:t>よこがき</a:t>
            </a:r>
            <a:r>
              <a:rPr kumimoji="1" lang="en-US" altLang="ja-JP" dirty="0"/>
              <a:t>		horizontal writing	</a:t>
            </a:r>
            <a:r>
              <a:rPr kumimoji="1" lang="ja-JP" altLang="en-US"/>
              <a:t>レポートは</a:t>
            </a:r>
            <a:r>
              <a:rPr kumimoji="1" lang="ja-JP" altLang="en-US" b="1"/>
              <a:t>横書き</a:t>
            </a:r>
            <a:r>
              <a:rPr kumimoji="1" lang="ja-JP" altLang="en-US"/>
              <a:t>で書いてください。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横顔</a:t>
            </a:r>
            <a:r>
              <a:rPr kumimoji="1" lang="en-US" altLang="ja-JP" dirty="0"/>
              <a:t>	</a:t>
            </a:r>
            <a:r>
              <a:rPr kumimoji="1" lang="ja-JP" altLang="en-US"/>
              <a:t>よこがお</a:t>
            </a:r>
            <a:r>
              <a:rPr kumimoji="1" lang="en-US" altLang="ja-JP" dirty="0"/>
              <a:t>		profile		</a:t>
            </a:r>
            <a:r>
              <a:rPr kumimoji="1" lang="ja-JP" altLang="en-US"/>
              <a:t>この</a:t>
            </a:r>
            <a:r>
              <a:rPr kumimoji="1" lang="ja-JP" altLang="en-US" b="1"/>
              <a:t>横顔</a:t>
            </a:r>
            <a:r>
              <a:rPr kumimoji="1" lang="ja-JP" altLang="en-US"/>
              <a:t>の写真、とてもいいですね。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696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3476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500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375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462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931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464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6089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3401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361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677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6264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094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道を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横断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するときは、車に気をつけてください。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横断歩道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を渡りましょう。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スイッチはドアの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横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にあります。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 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横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の長さは、３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cm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に切ってください。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レポートは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横書き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で書いてください。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side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オウ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横断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おうだん</a:t>
                      </a:r>
                      <a:r>
                        <a:rPr kumimoji="1" lang="en-US" altLang="ja-JP" sz="2400" baseline="0" dirty="0"/>
                        <a:t>		crossing</a:t>
                      </a:r>
                    </a:p>
                    <a:p>
                      <a:r>
                        <a:rPr kumimoji="1" lang="ja-JP" altLang="en-US" sz="2400" baseline="0"/>
                        <a:t>横断歩道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おうだんほどう</a:t>
                      </a:r>
                      <a:r>
                        <a:rPr kumimoji="1" lang="en-US" altLang="ja-JP" sz="2400" baseline="0" dirty="0"/>
                        <a:t>	crosswalk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よこ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横</a:t>
                      </a:r>
                      <a:r>
                        <a:rPr kumimoji="1" lang="en-US" altLang="ja-JP" sz="2400" baseline="-25000" dirty="0"/>
                        <a:t>		</a:t>
                      </a:r>
                      <a:r>
                        <a:rPr kumimoji="1" lang="ja-JP" altLang="en-US" sz="2400"/>
                        <a:t>よこ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dirty="0"/>
                        <a:t>	side, width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横書き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よこがき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dirty="0"/>
                        <a:t>	horizontal writing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76AD6836-4AD5-E948-B9A5-159B931D9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72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2430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2022-09-16T00:40:01Z</dcterms:created>
  <dcterms:modified xsi:type="dcterms:W3CDTF">2022-09-16T00:40:42Z</dcterms:modified>
</cp:coreProperties>
</file>