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5238"/>
  </p:normalViewPr>
  <p:slideViewPr>
    <p:cSldViewPr snapToGrid="0">
      <p:cViewPr varScale="1">
        <p:scale>
          <a:sx n="67" d="100"/>
          <a:sy n="67" d="100"/>
        </p:scale>
        <p:origin x="28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902256-7D14-BA46-9817-CB9BF3BD34F1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0F0184-B7D7-2A49-94C9-429D8D20A5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45710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論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論文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文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結論</a:t>
            </a:r>
            <a:r>
              <a:rPr kumimoji="1" lang="en-US" altLang="ja-JP" dirty="0"/>
              <a:t>	N2N3	 〔</a:t>
            </a:r>
            <a:r>
              <a:rPr kumimoji="1" lang="ja-JP" altLang="en-US">
                <a:latin typeface="+mn-lt"/>
              </a:rPr>
              <a:t>結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議論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/>
              <a:t>	N2N3	 〔</a:t>
            </a:r>
            <a:r>
              <a:rPr kumimoji="1" lang="ja-JP" altLang="en-US">
                <a:latin typeface="+mn-lt"/>
              </a:rPr>
              <a:t>議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論理的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dirty="0"/>
              <a:t>	N1</a:t>
            </a:r>
            <a:r>
              <a:rPr kumimoji="1" lang="ja-JP" altLang="en-US"/>
              <a:t>＋</a:t>
            </a:r>
            <a:r>
              <a:rPr kumimoji="1" lang="en-US" altLang="ja-JP" dirty="0"/>
              <a:t>N2N3	 〔</a:t>
            </a:r>
            <a:r>
              <a:rPr kumimoji="1" lang="ja-JP" altLang="en-US"/>
              <a:t>理</a:t>
            </a:r>
            <a:r>
              <a:rPr kumimoji="1" lang="en-US" altLang="ja-JP" dirty="0"/>
              <a:t>〕N4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>
                <a:latin typeface="+mn-lt"/>
              </a:rPr>
              <a:t>的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理論</a:t>
            </a:r>
            <a:r>
              <a:rPr kumimoji="1" lang="en-US" altLang="ja-JP" dirty="0"/>
              <a:t>	N1	 〔</a:t>
            </a:r>
            <a:r>
              <a:rPr kumimoji="1" lang="ja-JP" altLang="en-US"/>
              <a:t>理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論文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ろんぶん</a:t>
            </a:r>
            <a:r>
              <a:rPr kumimoji="1" lang="en-US" altLang="ja-JP" dirty="0">
                <a:latin typeface="+mn-lt"/>
              </a:rPr>
              <a:t>	thesis, paper		</a:t>
            </a:r>
            <a:r>
              <a:rPr kumimoji="1" lang="ja-JP" altLang="en-US">
                <a:latin typeface="+mn-lt"/>
              </a:rPr>
              <a:t>卒業</a:t>
            </a:r>
            <a:r>
              <a:rPr kumimoji="1" lang="ja-JP" altLang="en-US" b="1">
                <a:latin typeface="+mn-lt"/>
              </a:rPr>
              <a:t>論文</a:t>
            </a:r>
            <a:r>
              <a:rPr kumimoji="1" lang="ja-JP" altLang="en-US">
                <a:latin typeface="+mn-lt"/>
              </a:rPr>
              <a:t>を書かなければなりません。／この</a:t>
            </a:r>
            <a:r>
              <a:rPr kumimoji="1" lang="ja-JP" altLang="en-US" b="1">
                <a:latin typeface="+mn-lt"/>
              </a:rPr>
              <a:t>論文</a:t>
            </a:r>
            <a:r>
              <a:rPr kumimoji="1" lang="ja-JP" altLang="en-US">
                <a:latin typeface="+mn-lt"/>
              </a:rPr>
              <a:t>、読みましたか。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結論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けつろん</a:t>
            </a:r>
            <a:r>
              <a:rPr kumimoji="1" lang="en-US" altLang="ja-JP" dirty="0">
                <a:latin typeface="+mn-lt"/>
              </a:rPr>
              <a:t>	conclusion		</a:t>
            </a:r>
            <a:r>
              <a:rPr kumimoji="1" lang="ja-JP" altLang="en-US">
                <a:latin typeface="+mn-lt"/>
              </a:rPr>
              <a:t>なかなか</a:t>
            </a:r>
            <a:r>
              <a:rPr kumimoji="1" lang="ja-JP" altLang="en-US" b="1">
                <a:latin typeface="+mn-lt"/>
              </a:rPr>
              <a:t>結論</a:t>
            </a:r>
            <a:r>
              <a:rPr kumimoji="1" lang="ja-JP" altLang="en-US">
                <a:latin typeface="+mn-lt"/>
              </a:rPr>
              <a:t>が出ない。／それで、</a:t>
            </a:r>
            <a:r>
              <a:rPr kumimoji="1" lang="ja-JP" altLang="en-US" b="1">
                <a:latin typeface="+mn-lt"/>
              </a:rPr>
              <a:t>結論</a:t>
            </a:r>
            <a:r>
              <a:rPr kumimoji="1" lang="ja-JP" altLang="en-US">
                <a:latin typeface="+mn-lt"/>
              </a:rPr>
              <a:t>はどうなりましたか。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議論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ぎろん</a:t>
            </a:r>
            <a:r>
              <a:rPr kumimoji="1" lang="en-US" altLang="ja-JP" dirty="0">
                <a:latin typeface="+mn-lt"/>
              </a:rPr>
              <a:t>	discussion		</a:t>
            </a:r>
            <a:r>
              <a:rPr kumimoji="1" lang="ja-JP" altLang="en-US">
                <a:latin typeface="+mn-lt"/>
              </a:rPr>
              <a:t>その問題について何時間も</a:t>
            </a:r>
            <a:r>
              <a:rPr kumimoji="1" lang="ja-JP" altLang="en-US" b="1">
                <a:latin typeface="+mn-lt"/>
              </a:rPr>
              <a:t>議論</a:t>
            </a:r>
            <a:r>
              <a:rPr kumimoji="1" lang="ja-JP" altLang="en-US">
                <a:latin typeface="+mn-lt"/>
              </a:rPr>
              <a:t>した。／英語教育についてはさまざまな</a:t>
            </a:r>
            <a:r>
              <a:rPr kumimoji="1" lang="ja-JP" altLang="en-US" b="1">
                <a:latin typeface="+mn-lt"/>
              </a:rPr>
              <a:t>議論</a:t>
            </a:r>
            <a:r>
              <a:rPr kumimoji="1" lang="ja-JP" altLang="en-US">
                <a:latin typeface="+mn-lt"/>
              </a:rPr>
              <a:t>がある。</a:t>
            </a:r>
            <a:r>
              <a:rPr kumimoji="1" lang="en-US" altLang="ja-JP" dirty="0">
                <a:latin typeface="+mn-lt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論理的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ろんりてき</a:t>
            </a:r>
            <a:r>
              <a:rPr kumimoji="1" lang="en-US" altLang="ja-JP" dirty="0">
                <a:latin typeface="+mn-lt"/>
              </a:rPr>
              <a:t>	logical		</a:t>
            </a:r>
            <a:r>
              <a:rPr kumimoji="1" lang="ja-JP" altLang="en-US">
                <a:latin typeface="+mn-lt"/>
              </a:rPr>
              <a:t>彼の説明は</a:t>
            </a:r>
            <a:r>
              <a:rPr kumimoji="1" lang="ja-JP" altLang="en-US" b="1">
                <a:latin typeface="+mn-lt"/>
              </a:rPr>
              <a:t>論理的</a:t>
            </a:r>
            <a:r>
              <a:rPr kumimoji="1" lang="ja-JP" altLang="en-US">
                <a:latin typeface="+mn-lt"/>
              </a:rPr>
              <a:t>ではない。／</a:t>
            </a:r>
            <a:r>
              <a:rPr kumimoji="1" lang="ja-JP" altLang="en-US" b="1">
                <a:latin typeface="+mn-lt"/>
              </a:rPr>
              <a:t>論理的</a:t>
            </a:r>
            <a:r>
              <a:rPr kumimoji="1" lang="ja-JP" altLang="en-US">
                <a:latin typeface="+mn-lt"/>
              </a:rPr>
              <a:t>に考えなければならない。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理論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りろん</a:t>
            </a:r>
            <a:r>
              <a:rPr kumimoji="1" lang="en-US" altLang="ja-JP" dirty="0">
                <a:latin typeface="+mn-lt"/>
              </a:rPr>
              <a:t>	theory		</a:t>
            </a:r>
            <a:r>
              <a:rPr kumimoji="1" lang="ja-JP" altLang="en-US" b="1">
                <a:latin typeface="+mn-lt"/>
              </a:rPr>
              <a:t>理論</a:t>
            </a:r>
            <a:r>
              <a:rPr kumimoji="1" lang="ja-JP" altLang="en-US">
                <a:latin typeface="+mn-lt"/>
              </a:rPr>
              <a:t>上は正しい。／</a:t>
            </a:r>
            <a:r>
              <a:rPr kumimoji="1" lang="ja-JP" altLang="en-US" b="1">
                <a:latin typeface="+mn-lt"/>
              </a:rPr>
              <a:t>理論</a:t>
            </a:r>
            <a:r>
              <a:rPr kumimoji="1" lang="ja-JP" altLang="en-US">
                <a:latin typeface="+mn-lt"/>
              </a:rPr>
              <a:t>通りにはいかなかった。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82343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5291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0670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7018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0657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4773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7597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9172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4055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59198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4884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3859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6636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論文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、読みましたか。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なかなか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結論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が出ない。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その問題について何時間も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議論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彼の説明は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論理的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ではない。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理論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通りにはいかなかった。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argue, theory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92024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ロン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latin typeface="+mn-lt"/>
                        </a:rPr>
                        <a:t>論文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ろんぶん</a:t>
                      </a:r>
                      <a:r>
                        <a:rPr kumimoji="1" lang="en-US" altLang="ja-JP" sz="2400" dirty="0">
                          <a:latin typeface="+mn-lt"/>
                        </a:rPr>
                        <a:t>	thesis, paper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結論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けつろん</a:t>
                      </a:r>
                      <a:r>
                        <a:rPr kumimoji="1" lang="en-US" altLang="ja-JP" sz="2400" dirty="0">
                          <a:latin typeface="+mn-lt"/>
                        </a:rPr>
                        <a:t>	conclusion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議論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ぎろん</a:t>
                      </a:r>
                      <a:r>
                        <a:rPr kumimoji="1" lang="en-US" altLang="ja-JP" sz="2400" dirty="0">
                          <a:latin typeface="+mn-lt"/>
                        </a:rPr>
                        <a:t>	discussion	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論理的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な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ろんりてき</a:t>
                      </a:r>
                      <a:r>
                        <a:rPr kumimoji="1" lang="en-US" altLang="ja-JP" sz="2400" dirty="0">
                          <a:latin typeface="+mn-lt"/>
                        </a:rPr>
                        <a:t>	logical	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理論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りろん</a:t>
                      </a:r>
                      <a:r>
                        <a:rPr kumimoji="1" lang="en-US" altLang="ja-JP" sz="2400" dirty="0">
                          <a:latin typeface="+mn-lt"/>
                        </a:rPr>
                        <a:t>	theory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8" name="図 7">
            <a:extLst>
              <a:ext uri="{FF2B5EF4-FFF2-40B4-BE49-F238E27FC236}">
                <a16:creationId xmlns:a16="http://schemas.microsoft.com/office/drawing/2014/main" id="{636830FF-CE5D-2C43-B7E5-8B7B7E75D1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291317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42874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261</Words>
  <Application>Microsoft Macintosh PowerPoint</Application>
  <PresentationFormat>ワイド画面</PresentationFormat>
  <Paragraphs>28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2022-09-15T00:37:18Z</dcterms:created>
  <dcterms:modified xsi:type="dcterms:W3CDTF">2022-09-15T00:37:58Z</dcterms:modified>
</cp:coreProperties>
</file>