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37075"/>
  </p:normalViewPr>
  <p:slideViewPr>
    <p:cSldViewPr snapToGrid="0">
      <p:cViewPr varScale="1">
        <p:scale>
          <a:sx n="42" d="100"/>
          <a:sy n="42" d="100"/>
        </p:scale>
        <p:origin x="37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B7E5C1-51DD-E541-B216-D1F01B6455CB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A64A4C-164B-1640-A2EC-FBE17A54B9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051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賛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賛成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>
                <a:latin typeface="+mn-lt"/>
              </a:rPr>
              <a:t>成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賛成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さんせい</a:t>
            </a:r>
            <a:r>
              <a:rPr kumimoji="1" lang="en-US" altLang="ja-JP" dirty="0">
                <a:latin typeface="+mn-lt"/>
              </a:rPr>
              <a:t>	agreement, approval	</a:t>
            </a:r>
            <a:r>
              <a:rPr kumimoji="1" lang="ja-JP" altLang="en-US" b="1">
                <a:latin typeface="+mn-lt"/>
              </a:rPr>
              <a:t>賛成</a:t>
            </a:r>
            <a:r>
              <a:rPr kumimoji="1" lang="ja-JP" altLang="en-US">
                <a:latin typeface="+mn-lt"/>
              </a:rPr>
              <a:t>の人は手をあげてください。／私はこの計画に</a:t>
            </a:r>
            <a:r>
              <a:rPr kumimoji="1" lang="ja-JP" altLang="en-US" b="1">
                <a:latin typeface="+mn-lt"/>
              </a:rPr>
              <a:t>賛成</a:t>
            </a:r>
            <a:r>
              <a:rPr kumimoji="1" lang="ja-JP" altLang="en-US">
                <a:latin typeface="+mn-lt"/>
              </a:rPr>
              <a:t>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2696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4781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3785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63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8370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4829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7739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2674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6309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6208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6053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6420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0952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賛成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の人は手をあげてください。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私はこの計画に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賛成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approve, praise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4572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サン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賛成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さんせい</a:t>
                      </a:r>
                      <a:r>
                        <a:rPr kumimoji="1" lang="en-US" altLang="ja-JP" sz="2400" dirty="0">
                          <a:latin typeface="+mn-lt"/>
                        </a:rPr>
                        <a:t>	agreement, approval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AC0F1B93-FD8F-8A4F-9754-22985A33D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24302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</Words>
  <Application>Microsoft Macintosh PowerPoint</Application>
  <PresentationFormat>ワイド画面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2022-09-15T01:27:41Z</dcterms:created>
  <dcterms:modified xsi:type="dcterms:W3CDTF">2022-09-15T01:28:02Z</dcterms:modified>
</cp:coreProperties>
</file>