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1633"/>
  </p:normalViewPr>
  <p:slideViewPr>
    <p:cSldViewPr snapToGrid="0">
      <p:cViewPr varScale="1">
        <p:scale>
          <a:sx n="49" d="100"/>
          <a:sy n="49" d="100"/>
        </p:scale>
        <p:origin x="352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2C5755-8ED9-5F48-99D6-811FF8BFFA89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17E630-C4C9-2248-B52F-9C24735B7E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67697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線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線</a:t>
            </a:r>
            <a:r>
              <a:rPr kumimoji="1" lang="en-US" altLang="ja-JP" baseline="0" dirty="0"/>
              <a:t>	N4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下線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en-US" altLang="ja-JP" baseline="0" dirty="0"/>
              <a:t>N2N3	〔</a:t>
            </a:r>
            <a:r>
              <a:rPr kumimoji="1" lang="ja-JP" altLang="en-US" baseline="0"/>
              <a:t>下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点線</a:t>
            </a:r>
            <a:r>
              <a:rPr kumimoji="1" lang="en-US" altLang="ja-JP" baseline="0" dirty="0"/>
              <a:t>	N1	〔</a:t>
            </a:r>
            <a:r>
              <a:rPr kumimoji="1" lang="ja-JP" altLang="en-US" baseline="0"/>
              <a:t>点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直線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en-US" altLang="ja-JP" baseline="0" dirty="0"/>
              <a:t>N2N3	〔</a:t>
            </a:r>
            <a:r>
              <a:rPr kumimoji="1" lang="ja-JP" altLang="en-US" baseline="0">
                <a:latin typeface="+mn-lt"/>
              </a:rPr>
              <a:t>直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曲線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en-US" altLang="ja-JP" baseline="0" dirty="0"/>
              <a:t>N2N3	〔</a:t>
            </a:r>
            <a:r>
              <a:rPr kumimoji="1" lang="ja-JP" altLang="en-US" baseline="0">
                <a:latin typeface="+mn-lt"/>
              </a:rPr>
              <a:t>曲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線路</a:t>
            </a:r>
            <a:r>
              <a:rPr kumimoji="1" lang="en-US" altLang="ja-JP" baseline="0" dirty="0"/>
              <a:t>	N2N3	〔</a:t>
            </a:r>
            <a:r>
              <a:rPr kumimoji="1" lang="ja-JP" altLang="en-US" baseline="0"/>
              <a:t>路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線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せん</a:t>
            </a:r>
            <a:r>
              <a:rPr kumimoji="1" lang="en-US" altLang="ja-JP" baseline="0" dirty="0">
                <a:latin typeface="+mn-lt"/>
              </a:rPr>
              <a:t>	line		</a:t>
            </a:r>
            <a:r>
              <a:rPr kumimoji="1" lang="ja-JP" altLang="en-US" baseline="0">
                <a:latin typeface="+mn-lt"/>
              </a:rPr>
              <a:t>白い</a:t>
            </a:r>
            <a:r>
              <a:rPr kumimoji="1" lang="ja-JP" altLang="en-US" b="1" baseline="0">
                <a:latin typeface="+mn-lt"/>
              </a:rPr>
              <a:t>線</a:t>
            </a:r>
            <a:r>
              <a:rPr kumimoji="1" lang="ja-JP" altLang="en-US" baseline="0">
                <a:latin typeface="+mn-lt"/>
              </a:rPr>
              <a:t>の前で止まってください。／大学行きの電車は４番</a:t>
            </a:r>
            <a:r>
              <a:rPr kumimoji="1" lang="ja-JP" altLang="en-US" b="1" baseline="0">
                <a:latin typeface="+mn-lt"/>
              </a:rPr>
              <a:t>線</a:t>
            </a:r>
            <a:r>
              <a:rPr kumimoji="1" lang="ja-JP" altLang="en-US" baseline="0">
                <a:latin typeface="+mn-lt"/>
              </a:rPr>
              <a:t>です。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下線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かせん</a:t>
            </a:r>
            <a:r>
              <a:rPr kumimoji="1" lang="en-US" altLang="ja-JP" baseline="0" dirty="0">
                <a:latin typeface="+mn-lt"/>
              </a:rPr>
              <a:t>	underline		</a:t>
            </a:r>
            <a:r>
              <a:rPr kumimoji="1" lang="ja-JP" altLang="en-US" b="1" baseline="0">
                <a:latin typeface="+mn-lt"/>
              </a:rPr>
              <a:t>下線</a:t>
            </a:r>
            <a:r>
              <a:rPr kumimoji="1" lang="ja-JP" altLang="en-US" baseline="0">
                <a:latin typeface="+mn-lt"/>
              </a:rPr>
              <a:t>のことばを読んでください。／大切なところに</a:t>
            </a:r>
            <a:r>
              <a:rPr kumimoji="1" lang="ja-JP" altLang="en-US" b="1" baseline="0">
                <a:latin typeface="+mn-lt"/>
              </a:rPr>
              <a:t>下線</a:t>
            </a:r>
            <a:r>
              <a:rPr kumimoji="1" lang="ja-JP" altLang="en-US" baseline="0">
                <a:latin typeface="+mn-lt"/>
              </a:rPr>
              <a:t>を引きます。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点線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てんせん</a:t>
            </a:r>
            <a:r>
              <a:rPr kumimoji="1" lang="en-US" altLang="ja-JP" baseline="0" dirty="0">
                <a:solidFill>
                  <a:schemeClr val="tx1"/>
                </a:solidFill>
              </a:rPr>
              <a:t>	dotted line		</a:t>
            </a:r>
            <a:r>
              <a:rPr kumimoji="1" lang="ja-JP" altLang="en-US" b="1" baseline="0">
                <a:solidFill>
                  <a:schemeClr val="tx1"/>
                </a:solidFill>
              </a:rPr>
              <a:t>点線</a:t>
            </a:r>
            <a:r>
              <a:rPr kumimoji="1" lang="ja-JP" altLang="en-US" baseline="0">
                <a:solidFill>
                  <a:schemeClr val="tx1"/>
                </a:solidFill>
              </a:rPr>
              <a:t>に合わせて紙を折ってください。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直線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ちょくせん</a:t>
            </a:r>
            <a:r>
              <a:rPr kumimoji="1" lang="en-US" altLang="ja-JP" baseline="0" dirty="0">
                <a:latin typeface="+mn-lt"/>
              </a:rPr>
              <a:t>	straight line		</a:t>
            </a:r>
            <a:r>
              <a:rPr kumimoji="1" lang="ja-JP" altLang="en-US" baseline="0">
                <a:latin typeface="+mn-lt"/>
              </a:rPr>
              <a:t>８センチの長さの</a:t>
            </a:r>
            <a:r>
              <a:rPr kumimoji="1" lang="ja-JP" altLang="en-US" b="1" baseline="0">
                <a:latin typeface="+mn-lt"/>
              </a:rPr>
              <a:t>直線</a:t>
            </a:r>
            <a:r>
              <a:rPr kumimoji="1" lang="ja-JP" altLang="en-US" baseline="0">
                <a:latin typeface="+mn-lt"/>
              </a:rPr>
              <a:t>を書いてください。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曲線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きょくせん</a:t>
            </a:r>
            <a:r>
              <a:rPr kumimoji="1" lang="en-US" altLang="ja-JP" baseline="0" dirty="0">
                <a:latin typeface="+mn-lt"/>
              </a:rPr>
              <a:t>	curved line		</a:t>
            </a:r>
            <a:r>
              <a:rPr kumimoji="1" lang="ja-JP" altLang="en-US" b="1" baseline="0">
                <a:latin typeface="+mn-lt"/>
              </a:rPr>
              <a:t>曲線</a:t>
            </a:r>
            <a:r>
              <a:rPr kumimoji="1" lang="ja-JP" altLang="en-US" baseline="0">
                <a:latin typeface="+mn-lt"/>
              </a:rPr>
              <a:t>をかくときは、このボタンを使います。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線路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せんろ</a:t>
            </a:r>
            <a:r>
              <a:rPr kumimoji="1" lang="en-US" altLang="ja-JP" baseline="0" dirty="0">
                <a:latin typeface="+mn-lt"/>
              </a:rPr>
              <a:t>	railroad track	</a:t>
            </a:r>
            <a:r>
              <a:rPr kumimoji="1" lang="ja-JP" altLang="en-US" baseline="0">
                <a:latin typeface="+mn-lt"/>
              </a:rPr>
              <a:t>男性が電車のホームから</a:t>
            </a:r>
            <a:r>
              <a:rPr kumimoji="1" lang="ja-JP" altLang="en-US" b="1" baseline="0">
                <a:latin typeface="+mn-lt"/>
              </a:rPr>
              <a:t>線路</a:t>
            </a:r>
            <a:r>
              <a:rPr kumimoji="1" lang="ja-JP" altLang="en-US" baseline="0">
                <a:latin typeface="+mn-lt"/>
              </a:rPr>
              <a:t>に落ちた。／</a:t>
            </a:r>
            <a:r>
              <a:rPr kumimoji="1" lang="ja-JP" altLang="en-US" b="1" baseline="0">
                <a:latin typeface="+mn-lt"/>
              </a:rPr>
              <a:t>線路</a:t>
            </a:r>
            <a:r>
              <a:rPr kumimoji="1" lang="ja-JP" altLang="en-US" baseline="0">
                <a:latin typeface="+mn-lt"/>
              </a:rPr>
              <a:t>を渡るときは、特に気をつけてください。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8360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4209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2439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8817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3374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3440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350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5871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7112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9983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5331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4764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9132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白い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線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の前で止まってください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下線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のことばを読んでください。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点線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に合わせて紙を折ってください。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line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1887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セン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線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せん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line</a:t>
                      </a:r>
                    </a:p>
                    <a:p>
                      <a:r>
                        <a:rPr kumimoji="1" lang="ja-JP" altLang="en-US" sz="2400" baseline="0">
                          <a:latin typeface="+mn-lt"/>
                        </a:rPr>
                        <a:t>下線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かせん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underline</a:t>
                      </a:r>
                    </a:p>
                    <a:p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点線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てんせん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dotted line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E675A6E4-C979-0743-83F4-F572AFA5D2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19340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5255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238</Words>
  <Application>Microsoft Macintosh PowerPoint</Application>
  <PresentationFormat>ワイド画面</PresentationFormat>
  <Paragraphs>26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2022-09-15T05:04:30Z</dcterms:created>
  <dcterms:modified xsi:type="dcterms:W3CDTF">2022-09-15T05:07:12Z</dcterms:modified>
</cp:coreProperties>
</file>