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33878"/>
  </p:normalViewPr>
  <p:slideViewPr>
    <p:cSldViewPr snapToGrid="0">
      <p:cViewPr varScale="1">
        <p:scale>
          <a:sx n="38" d="100"/>
          <a:sy n="38" d="100"/>
        </p:scale>
        <p:origin x="39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90E270-03A2-1246-87F4-A4DCDFEBF8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F022D1-AE26-2D46-A983-FA79166A3D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243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選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選手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>
                <a:latin typeface="+mn-lt"/>
              </a:rPr>
              <a:t>手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選択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>
                <a:latin typeface="+mn-lt"/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latin typeface="+mn-lt"/>
              </a:rPr>
              <a:t>択</a:t>
            </a:r>
            <a:r>
              <a:rPr kumimoji="1" lang="en-US" altLang="ja-JP" baseline="0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選挙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latin typeface="+mn-lt"/>
              </a:rPr>
              <a:t>挙</a:t>
            </a:r>
            <a:r>
              <a:rPr kumimoji="1" lang="en-US" altLang="ja-JP" baseline="0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選ぶ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選手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せんしゅ</a:t>
            </a:r>
            <a:r>
              <a:rPr kumimoji="1" lang="en-US" altLang="ja-JP" baseline="0" dirty="0">
                <a:latin typeface="+mn-lt"/>
              </a:rPr>
              <a:t>	player		</a:t>
            </a:r>
            <a:r>
              <a:rPr kumimoji="1" lang="ja-JP" altLang="en-US" baseline="0">
                <a:latin typeface="+mn-lt"/>
              </a:rPr>
              <a:t>サッカー</a:t>
            </a:r>
            <a:r>
              <a:rPr kumimoji="1" lang="ja-JP" altLang="en-US" b="1" baseline="0">
                <a:latin typeface="+mn-lt"/>
              </a:rPr>
              <a:t>選手</a:t>
            </a:r>
            <a:r>
              <a:rPr kumimoji="1" lang="ja-JP" altLang="en-US" baseline="0">
                <a:latin typeface="+mn-lt"/>
              </a:rPr>
              <a:t>になりたい。</a:t>
            </a:r>
            <a:r>
              <a:rPr kumimoji="1" lang="ja-JP" altLang="en-US" baseline="0">
                <a:solidFill>
                  <a:schemeClr val="tx1"/>
                </a:solidFill>
              </a:rPr>
              <a:t>／オリンピック</a:t>
            </a:r>
            <a:r>
              <a:rPr kumimoji="1" lang="ja-JP" altLang="en-US" b="1" baseline="0">
                <a:solidFill>
                  <a:schemeClr val="tx1"/>
                </a:solidFill>
              </a:rPr>
              <a:t>選手</a:t>
            </a:r>
            <a:r>
              <a:rPr kumimoji="1" lang="ja-JP" altLang="en-US" baseline="0">
                <a:solidFill>
                  <a:schemeClr val="tx1"/>
                </a:solidFill>
              </a:rPr>
              <a:t>になるため、毎日練習している</a:t>
            </a:r>
            <a:r>
              <a:rPr kumimoji="1" lang="ja-JP" altLang="en-US" baseline="0">
                <a:latin typeface="+mn-lt"/>
              </a:rPr>
              <a:t>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選択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せんたく</a:t>
            </a:r>
            <a:r>
              <a:rPr kumimoji="1" lang="en-US" altLang="ja-JP" baseline="0" dirty="0">
                <a:latin typeface="+mn-lt"/>
              </a:rPr>
              <a:t>	choice		</a:t>
            </a:r>
            <a:r>
              <a:rPr kumimoji="1" lang="ja-JP" altLang="en-US" baseline="0">
                <a:latin typeface="+mn-lt"/>
              </a:rPr>
              <a:t>テストは</a:t>
            </a:r>
            <a:r>
              <a:rPr kumimoji="1" lang="ja-JP" altLang="en-US" b="1" baseline="0">
                <a:latin typeface="+mn-lt"/>
              </a:rPr>
              <a:t>選択</a:t>
            </a:r>
            <a:r>
              <a:rPr kumimoji="1" lang="ja-JP" altLang="en-US" baseline="0">
                <a:latin typeface="+mn-lt"/>
              </a:rPr>
              <a:t>問題です。</a:t>
            </a:r>
            <a:r>
              <a:rPr kumimoji="1" lang="ja-JP" altLang="en-US" baseline="0">
                <a:solidFill>
                  <a:schemeClr val="tx1"/>
                </a:solidFill>
              </a:rPr>
              <a:t>／音楽と美術と書道は</a:t>
            </a:r>
            <a:r>
              <a:rPr kumimoji="1" lang="ja-JP" altLang="en-US" b="1" baseline="0">
                <a:solidFill>
                  <a:schemeClr val="tx1"/>
                </a:solidFill>
              </a:rPr>
              <a:t>選択</a:t>
            </a:r>
            <a:r>
              <a:rPr kumimoji="1" lang="ja-JP" altLang="en-US" baseline="0">
                <a:solidFill>
                  <a:schemeClr val="tx1"/>
                </a:solidFill>
              </a:rPr>
              <a:t>科目です。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選挙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せんきょ</a:t>
            </a:r>
            <a:r>
              <a:rPr kumimoji="1" lang="en-US" altLang="ja-JP" baseline="0" dirty="0">
                <a:latin typeface="+mn-lt"/>
              </a:rPr>
              <a:t>	election		</a:t>
            </a:r>
            <a:r>
              <a:rPr kumimoji="1" lang="ja-JP" altLang="en-US" b="1" baseline="0">
                <a:latin typeface="+mn-lt"/>
              </a:rPr>
              <a:t>選挙</a:t>
            </a:r>
            <a:r>
              <a:rPr kumimoji="1" lang="ja-JP" altLang="en-US" baseline="0">
                <a:latin typeface="+mn-lt"/>
              </a:rPr>
              <a:t>の結果</a:t>
            </a:r>
            <a:r>
              <a:rPr kumimoji="1" lang="en-US" altLang="ja-JP" baseline="0" dirty="0">
                <a:latin typeface="+mn-lt"/>
              </a:rPr>
              <a:t>(</a:t>
            </a:r>
            <a:r>
              <a:rPr kumimoji="1" lang="ja-JP" altLang="en-US" baseline="0">
                <a:latin typeface="+mn-lt"/>
              </a:rPr>
              <a:t>けっか</a:t>
            </a:r>
            <a:r>
              <a:rPr kumimoji="1" lang="en-US" altLang="ja-JP" baseline="0" dirty="0">
                <a:latin typeface="+mn-lt"/>
              </a:rPr>
              <a:t>)</a:t>
            </a:r>
            <a:r>
              <a:rPr kumimoji="1" lang="ja-JP" altLang="en-US" baseline="0">
                <a:latin typeface="+mn-lt"/>
              </a:rPr>
              <a:t>はどうでしたか。</a:t>
            </a:r>
            <a:r>
              <a:rPr kumimoji="1" lang="ja-JP" altLang="en-US" baseline="0">
                <a:solidFill>
                  <a:schemeClr val="tx1"/>
                </a:solidFill>
              </a:rPr>
              <a:t>／今年は学長</a:t>
            </a:r>
            <a:r>
              <a:rPr kumimoji="1" lang="ja-JP" altLang="en-US" b="1" baseline="0">
                <a:solidFill>
                  <a:schemeClr val="tx1"/>
                </a:solidFill>
              </a:rPr>
              <a:t>選挙</a:t>
            </a:r>
            <a:r>
              <a:rPr kumimoji="1" lang="ja-JP" altLang="en-US" baseline="0">
                <a:solidFill>
                  <a:schemeClr val="tx1"/>
                </a:solidFill>
              </a:rPr>
              <a:t>が行われます。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選ぶ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えらぶ</a:t>
            </a:r>
            <a:r>
              <a:rPr kumimoji="1" lang="en-US" altLang="ja-JP" baseline="0" dirty="0">
                <a:solidFill>
                  <a:schemeClr val="tx1"/>
                </a:solidFill>
              </a:rPr>
              <a:t>	to select, to choose	</a:t>
            </a:r>
            <a:r>
              <a:rPr kumimoji="1" lang="ja-JP" altLang="en-US" baseline="0">
                <a:solidFill>
                  <a:schemeClr val="tx1"/>
                </a:solidFill>
              </a:rPr>
              <a:t>好きなのを</a:t>
            </a:r>
            <a:r>
              <a:rPr kumimoji="1" lang="ja-JP" altLang="en-US" b="1" baseline="0">
                <a:solidFill>
                  <a:schemeClr val="tx1"/>
                </a:solidFill>
              </a:rPr>
              <a:t>選んで</a:t>
            </a:r>
            <a:r>
              <a:rPr kumimoji="1" lang="ja-JP" altLang="en-US" b="0" baseline="0">
                <a:solidFill>
                  <a:schemeClr val="tx1"/>
                </a:solidFill>
              </a:rPr>
              <a:t>く</a:t>
            </a:r>
            <a:r>
              <a:rPr kumimoji="1" lang="ja-JP" altLang="en-US" baseline="0">
                <a:solidFill>
                  <a:schemeClr val="tx1"/>
                </a:solidFill>
              </a:rPr>
              <a:t>ださい。／どれもよくて、なかなか</a:t>
            </a:r>
            <a:r>
              <a:rPr kumimoji="1" lang="ja-JP" altLang="en-US" b="1" baseline="0">
                <a:solidFill>
                  <a:schemeClr val="tx1"/>
                </a:solidFill>
              </a:rPr>
              <a:t>選べない</a:t>
            </a:r>
            <a:r>
              <a:rPr kumimoji="1" lang="ja-JP" altLang="en-US" baseline="0">
                <a:solidFill>
                  <a:schemeClr val="tx1"/>
                </a:solidFill>
              </a:rPr>
              <a:t>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3445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7451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275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3084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3428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2131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0213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8423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1342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1574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4648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3454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9647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サッカー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選手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になりたい。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テストは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選択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問題です。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今年は学長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選挙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が行われます。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好きなのを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選んで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choose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セン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選手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せんしゅ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player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選択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せんたく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choice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選挙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せんきょ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election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えら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ぶ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選ぶ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えらぶ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to select, to choose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9ED0A31F-523D-EF47-865F-8D96176E7B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4557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69928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211</Words>
  <Application>Microsoft Macintosh PowerPoint</Application>
  <PresentationFormat>ワイド画面</PresentationFormat>
  <Paragraphs>26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2022-09-15T03:16:33Z</dcterms:created>
  <dcterms:modified xsi:type="dcterms:W3CDTF">2022-09-15T03:16:55Z</dcterms:modified>
</cp:coreProperties>
</file>