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"/>
  </p:notesMasterIdLst>
  <p:sldIdLst>
    <p:sldId id="295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38571"/>
  </p:normalViewPr>
  <p:slideViewPr>
    <p:cSldViewPr snapToGrid="0">
      <p:cViewPr varScale="1">
        <p:scale>
          <a:sx n="45" d="100"/>
          <a:sy n="45" d="100"/>
        </p:scale>
        <p:origin x="3680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04ED214-CADB-9944-BA13-2CEDEB73A25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194BA31-DD64-3A49-9907-0CD37FCDB1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705743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dirty="0"/>
              <a:t>〔</a:t>
            </a:r>
            <a:r>
              <a:rPr kumimoji="1" lang="ja-JP" altLang="en-US" dirty="0"/>
              <a:t>質</a:t>
            </a:r>
            <a:r>
              <a:rPr kumimoji="1" lang="en-US" altLang="ja-JP" dirty="0"/>
              <a:t>〕N4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b="0" u="sng" dirty="0"/>
              <a:t>JLPT	&lt;</a:t>
            </a:r>
            <a:r>
              <a:rPr kumimoji="1" lang="ja-JP" altLang="en-US" b="0" u="sng"/>
              <a:t>語彙</a:t>
            </a:r>
            <a:r>
              <a:rPr kumimoji="1" lang="en-US" altLang="ja-JP" b="0" u="sng" dirty="0"/>
              <a:t>&gt;	&lt;</a:t>
            </a:r>
            <a:r>
              <a:rPr kumimoji="1" lang="ja-JP" altLang="en-US" b="0" u="sng"/>
              <a:t>文字</a:t>
            </a:r>
            <a:r>
              <a:rPr kumimoji="1" lang="en-US" altLang="ja-JP" b="0" u="sng" dirty="0"/>
              <a:t>&gt;</a:t>
            </a:r>
            <a:r>
              <a:rPr kumimoji="1" lang="ja-JP" altLang="en-US" b="0" u="none"/>
              <a:t>　</a:t>
            </a:r>
            <a:endParaRPr kumimoji="1" lang="en-US" altLang="ja-JP" b="0" u="none" dirty="0"/>
          </a:p>
          <a:p>
            <a:r>
              <a:rPr kumimoji="1" lang="ja-JP" altLang="en-US"/>
              <a:t>質問</a:t>
            </a:r>
            <a:r>
              <a:rPr kumimoji="1" lang="ja-JP" altLang="en-US" sz="1800" kern="1200" baseline="-25000">
                <a:solidFill>
                  <a:srgbClr val="000000"/>
                </a:solidFill>
                <a:effectLst/>
                <a:latin typeface="Segoe UI Symbol" panose="020B0502040204020203" pitchFamily="34" charset="0"/>
                <a:ea typeface="游ゴシック" panose="020B0400000000000000" pitchFamily="50" charset="-128"/>
                <a:cs typeface="+mn-cs"/>
              </a:rPr>
              <a:t>する</a:t>
            </a:r>
            <a:r>
              <a:rPr kumimoji="1" lang="en-US" altLang="ja-JP" dirty="0"/>
              <a:t>	N5	〔</a:t>
            </a:r>
            <a:r>
              <a:rPr kumimoji="1" lang="ja-JP" altLang="en-US"/>
              <a:t>問</a:t>
            </a:r>
            <a:r>
              <a:rPr kumimoji="1" lang="en-US" altLang="ja-JP" dirty="0"/>
              <a:t>〕N4</a:t>
            </a:r>
          </a:p>
          <a:p>
            <a:r>
              <a:rPr kumimoji="1" lang="ja-JP" altLang="en-US"/>
              <a:t>質</a:t>
            </a:r>
            <a:r>
              <a:rPr kumimoji="1" lang="en-US" altLang="ja-JP" sz="1800" kern="1200" dirty="0">
                <a:solidFill>
                  <a:srgbClr val="000000"/>
                </a:solidFill>
                <a:effectLst/>
                <a:latin typeface="Segoe UI Symbol" panose="020B0502040204020203" pitchFamily="34" charset="0"/>
                <a:ea typeface="游ゴシック" panose="020B0400000000000000" pitchFamily="50" charset="-128"/>
                <a:cs typeface="+mn-cs"/>
              </a:rPr>
              <a:t>	N2N3</a:t>
            </a:r>
            <a:endParaRPr kumimoji="1" lang="en-US" altLang="ja-JP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sz="2400" dirty="0">
              <a:solidFill>
                <a:schemeClr val="tx1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dirty="0"/>
              <a:t>----------------------------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2400">
                <a:solidFill>
                  <a:schemeClr val="tx1"/>
                </a:solidFill>
              </a:rPr>
              <a:t>質問</a:t>
            </a:r>
            <a:r>
              <a:rPr kumimoji="1" lang="ja-JP" altLang="en-US" sz="1800" kern="1200" baseline="-25000">
                <a:solidFill>
                  <a:srgbClr val="000000"/>
                </a:solidFill>
                <a:effectLst/>
                <a:latin typeface="Segoe UI Symbol" panose="020B0502040204020203" pitchFamily="34" charset="0"/>
                <a:ea typeface="游ゴシック" panose="020B0400000000000000" pitchFamily="50" charset="-128"/>
                <a:cs typeface="+mn-cs"/>
              </a:rPr>
              <a:t>する</a:t>
            </a:r>
            <a:r>
              <a:rPr kumimoji="1" lang="ja-JP" altLang="en-US" sz="2400" dirty="0">
                <a:solidFill>
                  <a:schemeClr val="tx1"/>
                </a:solidFill>
              </a:rPr>
              <a:t>	しつもん	</a:t>
            </a:r>
            <a:r>
              <a:rPr kumimoji="1" lang="en-US" altLang="ja-JP" sz="2400" dirty="0">
                <a:solidFill>
                  <a:schemeClr val="tx1"/>
                </a:solidFill>
              </a:rPr>
              <a:t>question	</a:t>
            </a:r>
            <a:r>
              <a:rPr kumimoji="1" lang="ja-JP" altLang="en-US" sz="2400" dirty="0">
                <a:solidFill>
                  <a:schemeClr val="tx1"/>
                </a:solidFill>
              </a:rPr>
              <a:t>何か</a:t>
            </a:r>
            <a:r>
              <a:rPr kumimoji="1" lang="ja-JP" altLang="en-US" sz="2400" b="1" dirty="0">
                <a:solidFill>
                  <a:schemeClr val="tx1"/>
                </a:solidFill>
              </a:rPr>
              <a:t>質問</a:t>
            </a:r>
            <a:r>
              <a:rPr kumimoji="1" lang="ja-JP" altLang="en-US" sz="2400" dirty="0">
                <a:solidFill>
                  <a:schemeClr val="tx1"/>
                </a:solidFill>
              </a:rPr>
              <a:t>があります</a:t>
            </a:r>
            <a:r>
              <a:rPr kumimoji="1" lang="ja-JP" altLang="en-US" sz="2400">
                <a:solidFill>
                  <a:schemeClr val="tx1"/>
                </a:solidFill>
              </a:rPr>
              <a:t>か。／ことば</a:t>
            </a:r>
            <a:r>
              <a:rPr kumimoji="1" lang="ja-JP" altLang="en-US" sz="2400" dirty="0">
                <a:solidFill>
                  <a:schemeClr val="tx1"/>
                </a:solidFill>
              </a:rPr>
              <a:t>の使い</a:t>
            </a:r>
            <a:r>
              <a:rPr kumimoji="1" lang="en-US" altLang="ja-JP" sz="2400" dirty="0">
                <a:solidFill>
                  <a:schemeClr val="tx1"/>
                </a:solidFill>
              </a:rPr>
              <a:t>(</a:t>
            </a:r>
            <a:r>
              <a:rPr kumimoji="1" lang="ja-JP" altLang="en-US" sz="2400" dirty="0">
                <a:solidFill>
                  <a:schemeClr val="tx1"/>
                </a:solidFill>
              </a:rPr>
              <a:t>つかい</a:t>
            </a:r>
            <a:r>
              <a:rPr kumimoji="1" lang="en-US" altLang="ja-JP" sz="2400" dirty="0">
                <a:solidFill>
                  <a:schemeClr val="tx1"/>
                </a:solidFill>
              </a:rPr>
              <a:t>)</a:t>
            </a:r>
            <a:r>
              <a:rPr kumimoji="1" lang="ja-JP" altLang="en-US" sz="2400" dirty="0">
                <a:solidFill>
                  <a:schemeClr val="tx1"/>
                </a:solidFill>
              </a:rPr>
              <a:t>方について、先生に</a:t>
            </a:r>
            <a:r>
              <a:rPr kumimoji="1" lang="ja-JP" altLang="en-US" sz="2400" b="1" dirty="0">
                <a:solidFill>
                  <a:schemeClr val="tx1"/>
                </a:solidFill>
              </a:rPr>
              <a:t>質問しました</a:t>
            </a:r>
            <a:r>
              <a:rPr kumimoji="1" lang="ja-JP" altLang="en-US" sz="2400" dirty="0">
                <a:solidFill>
                  <a:schemeClr val="tx1"/>
                </a:solidFill>
              </a:rPr>
              <a:t>。</a:t>
            </a:r>
            <a:endParaRPr kumimoji="1" lang="en-US" altLang="ja-JP" sz="2400" dirty="0">
              <a:solidFill>
                <a:schemeClr val="tx1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2400" dirty="0">
                <a:solidFill>
                  <a:schemeClr val="tx1"/>
                </a:solidFill>
              </a:rPr>
              <a:t>質</a:t>
            </a:r>
            <a:r>
              <a:rPr kumimoji="1" lang="en-US" altLang="ja-JP" sz="2400" dirty="0">
                <a:solidFill>
                  <a:schemeClr val="tx1"/>
                </a:solidFill>
              </a:rPr>
              <a:t>	</a:t>
            </a:r>
            <a:r>
              <a:rPr kumimoji="1" lang="ja-JP" altLang="en-US" sz="2400" dirty="0">
                <a:solidFill>
                  <a:schemeClr val="tx1"/>
                </a:solidFill>
              </a:rPr>
              <a:t>しつ</a:t>
            </a:r>
            <a:r>
              <a:rPr kumimoji="1" lang="en-US" altLang="ja-JP" sz="2400" dirty="0">
                <a:solidFill>
                  <a:schemeClr val="tx1"/>
                </a:solidFill>
              </a:rPr>
              <a:t>	quality	</a:t>
            </a:r>
            <a:r>
              <a:rPr kumimoji="1" lang="ja-JP" altLang="en-US" sz="2400" dirty="0">
                <a:solidFill>
                  <a:schemeClr val="tx1"/>
                </a:solidFill>
              </a:rPr>
              <a:t>このホテルはサービスの</a:t>
            </a:r>
            <a:r>
              <a:rPr kumimoji="1" lang="ja-JP" altLang="en-US" sz="2400" b="1" dirty="0">
                <a:solidFill>
                  <a:schemeClr val="tx1"/>
                </a:solidFill>
              </a:rPr>
              <a:t>質</a:t>
            </a:r>
            <a:r>
              <a:rPr kumimoji="1" lang="ja-JP" altLang="en-US" sz="2400" dirty="0">
                <a:solidFill>
                  <a:schemeClr val="tx1"/>
                </a:solidFill>
              </a:rPr>
              <a:t>が</a:t>
            </a:r>
            <a:r>
              <a:rPr kumimoji="1" lang="ja-JP" altLang="en-US" sz="2400">
                <a:solidFill>
                  <a:schemeClr val="tx1"/>
                </a:solidFill>
              </a:rPr>
              <a:t>高い。／Ａ社のは安いけど、</a:t>
            </a:r>
            <a:r>
              <a:rPr kumimoji="1" lang="ja-JP" altLang="en-US" sz="2400" b="1">
                <a:solidFill>
                  <a:schemeClr val="tx1"/>
                </a:solidFill>
              </a:rPr>
              <a:t>質</a:t>
            </a:r>
            <a:r>
              <a:rPr kumimoji="1" lang="ja-JP" altLang="en-US" sz="2400">
                <a:solidFill>
                  <a:schemeClr val="tx1"/>
                </a:solidFill>
              </a:rPr>
              <a:t>があまりよくない。</a:t>
            </a:r>
            <a:endParaRPr kumimoji="1" lang="en-US" altLang="ja-JP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E0EAAE-C9D7-6842-85B4-9D8E2313D1BF}" type="slidenum">
              <a:rPr kumimoji="1" lang="ja-JP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1" lang="ja-JP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0508753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 baseline="0">
                <a:latin typeface="Segoe UI Symbol" panose="020B0502040204020203" pitchFamily="34" charset="0"/>
                <a:ea typeface="游ゴシック" panose="020B0400000000000000" pitchFamily="34" charset="-128"/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8080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704782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08741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284990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865182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2007763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668881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43336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859206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8542096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237510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pct30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 dirty="0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 dirty="0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 dirty="0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 dirty="0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2479D676-ED26-A642-B5FB-ED86418C307C}" type="datetimeFigureOut">
              <a:rPr kumimoji="1" lang="ja-JP" altLang="en-US" smtClean="0"/>
              <a:pPr/>
              <a:t>2022/9/14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C3C87048-373B-844D-B0FE-C2F5F8D587F3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132302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66B75C36-D18E-BC40-A497-4CB512FF2125}"/>
              </a:ext>
            </a:extLst>
          </p:cNvPr>
          <p:cNvSpPr txBox="1"/>
          <p:nvPr/>
        </p:nvSpPr>
        <p:spPr>
          <a:xfrm>
            <a:off x="516254" y="3429000"/>
            <a:ext cx="11413490" cy="1698735"/>
          </a:xfrm>
          <a:prstGeom prst="rect">
            <a:avLst/>
          </a:prstGeom>
          <a:noFill/>
          <a:ln w="25400" cmpd="sng">
            <a:noFill/>
          </a:ln>
        </p:spPr>
        <p:txBody>
          <a:bodyPr wrap="square" rtlCol="0">
            <a:spAutoFit/>
          </a:bodyPr>
          <a:lstStyle/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何か</a:t>
            </a:r>
            <a:r>
              <a:rPr kumimoji="1" lang="ja-JP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質問</a:t>
            </a: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がありますか。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ことばの使い</a:t>
            </a: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(</a:t>
            </a: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つかい</a:t>
            </a: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)</a:t>
            </a: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方について、先生に</a:t>
            </a:r>
            <a:r>
              <a:rPr kumimoji="1" lang="ja-JP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質問しました</a:t>
            </a: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このホテルはサービスの</a:t>
            </a:r>
            <a:r>
              <a:rPr kumimoji="1" lang="ja-JP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質</a:t>
            </a: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が高い。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1B15A192-D111-E347-BB61-D81B09C10942}"/>
              </a:ext>
            </a:extLst>
          </p:cNvPr>
          <p:cNvSpPr txBox="1"/>
          <p:nvPr/>
        </p:nvSpPr>
        <p:spPr>
          <a:xfrm>
            <a:off x="1823998" y="615317"/>
            <a:ext cx="241995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 panose="020B0502040204020203" pitchFamily="34" charset="0"/>
                <a:ea typeface="Segoe UI Symbol" panose="020B0502040204020203" pitchFamily="34" charset="0"/>
                <a:cs typeface="+mn-cs"/>
              </a:rPr>
              <a:t>quality, question</a:t>
            </a:r>
            <a:endParaRPr kumimoji="1" lang="ja-JP" alt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 panose="020B0502040204020203" pitchFamily="34" charset="0"/>
              <a:ea typeface="游ゴシック"/>
              <a:cs typeface="+mn-cs"/>
            </a:endParaRPr>
          </a:p>
        </p:txBody>
      </p:sp>
      <p:graphicFrame>
        <p:nvGraphicFramePr>
          <p:cNvPr id="3" name="表 4">
            <a:extLst>
              <a:ext uri="{FF2B5EF4-FFF2-40B4-BE49-F238E27FC236}">
                <a16:creationId xmlns:a16="http://schemas.microsoft.com/office/drawing/2014/main" id="{282B084F-5293-1D41-8BA8-7F05A0859D5F}"/>
              </a:ext>
            </a:extLst>
          </p:cNvPr>
          <p:cNvGraphicFramePr>
            <a:graphicFrameLocks noGrp="1"/>
          </p:cNvGraphicFramePr>
          <p:nvPr/>
        </p:nvGraphicFramePr>
        <p:xfrm>
          <a:off x="634999" y="1539007"/>
          <a:ext cx="11176001" cy="822960"/>
        </p:xfrm>
        <a:graphic>
          <a:graphicData uri="http://schemas.openxmlformats.org/drawingml/2006/table">
            <a:tbl>
              <a:tblPr firstRow="1">
                <a:tableStyleId>{2D5ABB26-0587-4C30-8999-92F81FD0307C}</a:tableStyleId>
              </a:tblPr>
              <a:tblGrid>
                <a:gridCol w="863601">
                  <a:extLst>
                    <a:ext uri="{9D8B030D-6E8A-4147-A177-3AD203B41FA5}">
                      <a16:colId xmlns:a16="http://schemas.microsoft.com/office/drawing/2014/main" val="401987468"/>
                    </a:ext>
                  </a:extLst>
                </a:gridCol>
                <a:gridCol w="1815535">
                  <a:extLst>
                    <a:ext uri="{9D8B030D-6E8A-4147-A177-3AD203B41FA5}">
                      <a16:colId xmlns:a16="http://schemas.microsoft.com/office/drawing/2014/main" val="3395073430"/>
                    </a:ext>
                  </a:extLst>
                </a:gridCol>
                <a:gridCol w="8496865">
                  <a:extLst>
                    <a:ext uri="{9D8B030D-6E8A-4147-A177-3AD203B41FA5}">
                      <a16:colId xmlns:a16="http://schemas.microsoft.com/office/drawing/2014/main" val="358760007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solidFill>
                            <a:schemeClr val="bg1"/>
                          </a:solidFill>
                          <a:latin typeface="Segoe UI Historic" panose="020B0502040204020203" pitchFamily="34" charset="0"/>
                        </a:rPr>
                        <a:t>オン</a:t>
                      </a:r>
                      <a:endParaRPr kumimoji="1" lang="en-US" altLang="ja-JP" sz="2400" b="1" i="0" dirty="0">
                        <a:solidFill>
                          <a:schemeClr val="bg1"/>
                        </a:solidFill>
                        <a:latin typeface="Segoe UI Historic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b="1" i="0" dirty="0">
                          <a:latin typeface="Segoe UI Historic" panose="020B0502040204020203" pitchFamily="34" charset="0"/>
                        </a:rPr>
                        <a:t>シツ</a:t>
                      </a:r>
                    </a:p>
                  </a:txBody>
                  <a:tcP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>
                          <a:solidFill>
                            <a:schemeClr val="tx1"/>
                          </a:solidFill>
                        </a:rPr>
                        <a:t>質問</a:t>
                      </a:r>
                      <a:r>
                        <a:rPr kumimoji="1" lang="ja-JP" altLang="en-US" sz="1800" kern="1200" baseline="-25000">
                          <a:solidFill>
                            <a:srgbClr val="000000"/>
                          </a:solidFill>
                          <a:effectLst/>
                          <a:latin typeface="Segoe UI Symbol" panose="020B0502040204020203" pitchFamily="34" charset="0"/>
                          <a:ea typeface="游ゴシック" panose="020B0400000000000000" pitchFamily="50" charset="-128"/>
                          <a:cs typeface="+mn-cs"/>
                        </a:rPr>
                        <a:t>する</a:t>
                      </a:r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	しつもん	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question</a:t>
                      </a:r>
                    </a:p>
                    <a:p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質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	</a:t>
                      </a:r>
                      <a:r>
                        <a:rPr kumimoji="1" lang="en-US" altLang="ja-JP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	</a:t>
                      </a:r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しつ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	</a:t>
                      </a:r>
                      <a:r>
                        <a:rPr kumimoji="1" lang="en-US" altLang="ja-JP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	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quality</a:t>
                      </a:r>
                      <a:endParaRPr kumimoji="1" lang="en-US" altLang="ja-JP" sz="2400" b="0" i="0" dirty="0">
                        <a:latin typeface="Segoe UI Symbol" panose="020B0502040204020203" pitchFamily="34" charset="0"/>
                        <a:ea typeface="Segoe UI Symbol" panose="020B0502040204020203" pitchFamily="34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98330617"/>
                  </a:ext>
                </a:extLst>
              </a:tr>
            </a:tbl>
          </a:graphicData>
        </a:graphic>
      </p:graphicFrame>
      <p:pic>
        <p:nvPicPr>
          <p:cNvPr id="7" name="Picture 18">
            <a:extLst>
              <a:ext uri="{FF2B5EF4-FFF2-40B4-BE49-F238E27FC236}">
                <a16:creationId xmlns:a16="http://schemas.microsoft.com/office/drawing/2014/main" id="{0392137B-E6E8-4826-AFA0-D9BA6E5839D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4999" y="355049"/>
            <a:ext cx="986400" cy="986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69981991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ユーザー定義 1">
      <a:majorFont>
        <a:latin typeface="Segoe UI Symbol"/>
        <a:ea typeface="游ゴシック"/>
        <a:cs typeface=""/>
      </a:majorFont>
      <a:minorFont>
        <a:latin typeface="Segoe UI Symbol"/>
        <a:ea typeface="游ゴシック"/>
        <a:cs typeface="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136</Words>
  <Application>Microsoft Macintosh PowerPoint</Application>
  <PresentationFormat>ワイド画面</PresentationFormat>
  <Paragraphs>17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6" baseType="lpstr">
      <vt:lpstr>游ゴシック</vt:lpstr>
      <vt:lpstr>Arial</vt:lpstr>
      <vt:lpstr>Segoe UI Historic</vt:lpstr>
      <vt:lpstr>Segoe UI Symbol</vt:lpstr>
      <vt:lpstr>1_Office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濱田　美和</dc:creator>
  <cp:lastModifiedBy>濱田　美和</cp:lastModifiedBy>
  <cp:revision>1</cp:revision>
  <dcterms:created xsi:type="dcterms:W3CDTF">2022-09-14T08:34:47Z</dcterms:created>
  <dcterms:modified xsi:type="dcterms:W3CDTF">2022-09-14T08:35:16Z</dcterms:modified>
</cp:coreProperties>
</file>