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558"/>
  </p:normalViewPr>
  <p:slideViewPr>
    <p:cSldViewPr snapToGrid="0">
      <p:cViewPr varScale="1">
        <p:scale>
          <a:sx n="66" d="100"/>
          <a:sy n="66" d="100"/>
        </p:scale>
        <p:origin x="2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21C6-AD02-2B41-80D9-6B19F20B77F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98F78-4577-8A4F-A511-52FAE008B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108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図書館</a:t>
            </a:r>
            <a:r>
              <a:rPr kumimoji="1" lang="en-US" altLang="ja-JP" dirty="0"/>
              <a:t>	N5	〔</a:t>
            </a:r>
            <a:r>
              <a:rPr kumimoji="1" lang="ja-JP" altLang="en-US"/>
              <a:t>図</a:t>
            </a:r>
            <a:r>
              <a:rPr kumimoji="1" lang="en-US" altLang="ja-JP" dirty="0"/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映画館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映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画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大使館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大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使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美術館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美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術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旅館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旅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図書館</a:t>
            </a:r>
            <a:r>
              <a:rPr kumimoji="1" lang="ja-JP" altLang="en-US" sz="2400" dirty="0">
                <a:solidFill>
                  <a:schemeClr val="tx1"/>
                </a:solidFill>
              </a:rPr>
              <a:t>	としょかん	</a:t>
            </a:r>
            <a:r>
              <a:rPr kumimoji="1" lang="en-US" altLang="ja-JP" sz="2400" dirty="0">
                <a:solidFill>
                  <a:schemeClr val="tx1"/>
                </a:solidFill>
              </a:rPr>
              <a:t>library		</a:t>
            </a:r>
            <a:r>
              <a:rPr kumimoji="1" lang="ja-JP" altLang="en-US" sz="2400">
                <a:solidFill>
                  <a:schemeClr val="tx1"/>
                </a:solidFill>
              </a:rPr>
              <a:t>土曜日はいつも</a:t>
            </a:r>
            <a:r>
              <a:rPr kumimoji="1" lang="ja-JP" altLang="en-US" sz="2400" b="1">
                <a:solidFill>
                  <a:schemeClr val="tx1"/>
                </a:solidFill>
              </a:rPr>
              <a:t>図書館</a:t>
            </a:r>
            <a:r>
              <a:rPr kumimoji="1" lang="ja-JP" altLang="en-US" sz="2400">
                <a:solidFill>
                  <a:schemeClr val="tx1"/>
                </a:solidFill>
              </a:rPr>
              <a:t>で勉強します。／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図書館</a:t>
            </a:r>
            <a:r>
              <a:rPr kumimoji="1" lang="ja-JP" altLang="en-US" sz="2400">
                <a:solidFill>
                  <a:schemeClr val="tx1"/>
                </a:solidFill>
              </a:rPr>
              <a:t>で日本語の本をかりました／この本、</a:t>
            </a:r>
            <a:r>
              <a:rPr kumimoji="1" lang="ja-JP" altLang="en-US" sz="2400" b="1">
                <a:solidFill>
                  <a:schemeClr val="tx1"/>
                </a:solidFill>
              </a:rPr>
              <a:t>図書館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映画館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えいがかん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movie theater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映画館</a:t>
            </a:r>
            <a:r>
              <a:rPr kumimoji="1" lang="ja-JP" altLang="en-US" sz="2400" dirty="0">
                <a:solidFill>
                  <a:schemeClr val="tx1"/>
                </a:solidFill>
              </a:rPr>
              <a:t>で映画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えいが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見ました。／デパートの近くに</a:t>
            </a:r>
            <a:r>
              <a:rPr kumimoji="1" lang="ja-JP" altLang="en-US" sz="2400" b="1">
                <a:solidFill>
                  <a:schemeClr val="tx1"/>
                </a:solidFill>
              </a:rPr>
              <a:t>映画館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大使館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たいしかん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embassy		</a:t>
            </a:r>
            <a:r>
              <a:rPr kumimoji="1" lang="ja-JP" altLang="en-US" sz="2400" b="1">
                <a:solidFill>
                  <a:schemeClr val="tx1"/>
                </a:solidFill>
              </a:rPr>
              <a:t>大使館</a:t>
            </a:r>
            <a:r>
              <a:rPr kumimoji="1" lang="ja-JP" altLang="en-US" sz="2400">
                <a:solidFill>
                  <a:schemeClr val="tx1"/>
                </a:solidFill>
              </a:rPr>
              <a:t>でビザ</a:t>
            </a:r>
            <a:r>
              <a:rPr kumimoji="1" lang="ja-JP" altLang="en-US" sz="2400" dirty="0">
                <a:solidFill>
                  <a:schemeClr val="tx1"/>
                </a:solidFill>
              </a:rPr>
              <a:t>の申請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しんせい</a:t>
            </a:r>
            <a:r>
              <a:rPr kumimoji="1" lang="en-US" altLang="ja-JP" sz="2400" dirty="0">
                <a:solidFill>
                  <a:schemeClr val="tx1"/>
                </a:solidFill>
              </a:rPr>
              <a:t>: application)</a:t>
            </a:r>
            <a:r>
              <a:rPr kumimoji="1" lang="ja-JP" altLang="en-US" sz="2400">
                <a:solidFill>
                  <a:schemeClr val="tx1"/>
                </a:solidFill>
              </a:rPr>
              <a:t>をします。／彼は</a:t>
            </a:r>
            <a:r>
              <a:rPr kumimoji="1" lang="ja-JP" altLang="en-US" sz="2400" b="1">
                <a:solidFill>
                  <a:schemeClr val="tx1"/>
                </a:solidFill>
              </a:rPr>
              <a:t>大使館</a:t>
            </a:r>
            <a:r>
              <a:rPr kumimoji="1" lang="ja-JP" altLang="en-US" sz="240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美術館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びじゅつかん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art museum		</a:t>
            </a:r>
            <a:r>
              <a:rPr kumimoji="1" lang="ja-JP" altLang="en-US" sz="2400" dirty="0">
                <a:solidFill>
                  <a:schemeClr val="tx1"/>
                </a:solidFill>
              </a:rPr>
              <a:t>休みの日によく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美術館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>
                <a:solidFill>
                  <a:schemeClr val="tx1"/>
                </a:solidFill>
              </a:rPr>
              <a:t>行きます。／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美術館</a:t>
            </a:r>
            <a:r>
              <a:rPr kumimoji="1" lang="ja-JP" altLang="en-US" sz="2400">
                <a:solidFill>
                  <a:schemeClr val="tx1"/>
                </a:solidFill>
              </a:rPr>
              <a:t>でいろいろなイベントがあります。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旅館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traditional Japanese Inn	</a:t>
            </a:r>
            <a:r>
              <a:rPr kumimoji="1" lang="ja-JP" altLang="en-US" sz="2400" dirty="0">
                <a:solidFill>
                  <a:schemeClr val="tx1"/>
                </a:solidFill>
              </a:rPr>
              <a:t>京都へ旅行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に行ったとき、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旅館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>
                <a:solidFill>
                  <a:schemeClr val="tx1"/>
                </a:solidFill>
              </a:rPr>
              <a:t>とまりました。／この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旅館</a:t>
            </a:r>
            <a:r>
              <a:rPr kumimoji="1" lang="ja-JP" altLang="en-US" sz="2400">
                <a:solidFill>
                  <a:schemeClr val="tx1"/>
                </a:solidFill>
              </a:rPr>
              <a:t>は料理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りょうり</a:t>
            </a:r>
            <a:r>
              <a:rPr kumimoji="1" lang="en-US" altLang="ja-JP" sz="240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がおいしいです。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3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37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648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12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77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0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44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5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32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24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716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7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17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図書館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で日本語の本をかりました。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映画館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で映画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えいが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大使館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でビザ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の申請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しんせい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application)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京都へ旅行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りょこう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に行ったとき、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にとまりました。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8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(large) building, hall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図書館	としょかん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library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映画館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えいがかん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movie theater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大使館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たいしかん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embassy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旅館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りょかん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traditional Japanese Inn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4EF92EB0-D169-4AFC-9585-335C3F779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00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70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2022-09-14T07:44:45Z</dcterms:created>
  <dcterms:modified xsi:type="dcterms:W3CDTF">2022-09-14T07:50:17Z</dcterms:modified>
</cp:coreProperties>
</file>