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27755"/>
  </p:normalViewPr>
  <p:slideViewPr>
    <p:cSldViewPr snapToGrid="0">
      <p:cViewPr varScale="1">
        <p:scale>
          <a:sx n="30" d="100"/>
          <a:sy n="30" d="100"/>
        </p:scale>
        <p:origin x="42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653EE9-D63A-304F-B708-A3CC80C7A00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47C563-2858-D646-BBBD-1F7E498C97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1415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機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飛行機</a:t>
            </a:r>
            <a:r>
              <a:rPr kumimoji="1" lang="en-US" altLang="ja-JP" baseline="0" dirty="0"/>
              <a:t>	N5	 〔</a:t>
            </a:r>
            <a:r>
              <a:rPr kumimoji="1" lang="ja-JP" altLang="en-US" baseline="0">
                <a:latin typeface="+mn-lt"/>
              </a:rPr>
              <a:t>飛</a:t>
            </a:r>
            <a:r>
              <a:rPr kumimoji="1" lang="en-US" altLang="ja-JP" baseline="0" dirty="0"/>
              <a:t>〕N2N3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行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コピー機</a:t>
            </a:r>
            <a:r>
              <a:rPr kumimoji="1" lang="en-US" altLang="ja-JP" baseline="0" dirty="0"/>
              <a:t>	N5+N2N3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機械</a:t>
            </a:r>
            <a:r>
              <a:rPr kumimoji="1" lang="en-US" altLang="ja-JP" baseline="0" dirty="0"/>
              <a:t>	N4	 〔</a:t>
            </a:r>
            <a:r>
              <a:rPr kumimoji="1" lang="ja-JP" altLang="en-US" baseline="0"/>
              <a:t>械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機会</a:t>
            </a:r>
            <a:r>
              <a:rPr kumimoji="1" lang="en-US" altLang="ja-JP" baseline="0" dirty="0"/>
              <a:t>	N4	 〔</a:t>
            </a:r>
            <a:r>
              <a:rPr kumimoji="1" lang="ja-JP" altLang="en-US" baseline="0"/>
              <a:t>会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洗濯機</a:t>
            </a:r>
            <a:r>
              <a:rPr kumimoji="1" lang="en-US" altLang="ja-JP" baseline="0" dirty="0"/>
              <a:t>	N5+N2N3	 〔</a:t>
            </a:r>
            <a:r>
              <a:rPr kumimoji="1" lang="ja-JP" altLang="en-US" baseline="0"/>
              <a:t>洗</a:t>
            </a:r>
            <a:r>
              <a:rPr kumimoji="1" lang="en-US" altLang="ja-JP" baseline="0" dirty="0"/>
              <a:t>〕N4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濯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掃除機</a:t>
            </a:r>
            <a:r>
              <a:rPr kumimoji="1" lang="en-US" altLang="ja-JP" baseline="0" dirty="0"/>
              <a:t>	N5+N2N3	 〔</a:t>
            </a:r>
            <a:r>
              <a:rPr kumimoji="1" lang="ja-JP" altLang="en-US" baseline="0"/>
              <a:t>掃</a:t>
            </a:r>
            <a:r>
              <a:rPr kumimoji="1" lang="en-US" altLang="ja-JP" baseline="0" dirty="0"/>
              <a:t>〕N2N3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除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機能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能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機関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関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機嫌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嫌</a:t>
            </a:r>
            <a:r>
              <a:rPr kumimoji="1" lang="en-US" altLang="ja-JP" baseline="0" dirty="0"/>
              <a:t>〕N1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飛行機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ひこうき</a:t>
            </a:r>
            <a:r>
              <a:rPr kumimoji="1" lang="en-US" altLang="ja-JP" baseline="0" dirty="0"/>
              <a:t>	airplane		</a:t>
            </a:r>
            <a:r>
              <a:rPr kumimoji="1" lang="ja-JP" altLang="en-US" b="1" baseline="0"/>
              <a:t>飛行機</a:t>
            </a:r>
            <a:r>
              <a:rPr kumimoji="1" lang="ja-JP" altLang="en-US" baseline="0"/>
              <a:t>でどのぐらいかかりますか。／</a:t>
            </a:r>
            <a:r>
              <a:rPr kumimoji="1" lang="ja-JP" altLang="en-US" b="1" baseline="0"/>
              <a:t>飛行機</a:t>
            </a:r>
            <a:r>
              <a:rPr kumimoji="1" lang="ja-JP" altLang="en-US" baseline="0"/>
              <a:t>は何時に着きますか。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コピー機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こぴーき</a:t>
            </a:r>
            <a:r>
              <a:rPr kumimoji="1" lang="en-US" altLang="ja-JP" baseline="0" dirty="0"/>
              <a:t>	copy machine	</a:t>
            </a:r>
            <a:r>
              <a:rPr kumimoji="1" lang="ja-JP" altLang="en-US" baseline="0"/>
              <a:t>コンビニに</a:t>
            </a:r>
            <a:r>
              <a:rPr kumimoji="1" lang="ja-JP" altLang="en-US" b="1" baseline="0"/>
              <a:t>コピー機</a:t>
            </a:r>
            <a:r>
              <a:rPr kumimoji="1" lang="ja-JP" altLang="en-US" baseline="0"/>
              <a:t>がありますよ。／すみません、</a:t>
            </a:r>
            <a:r>
              <a:rPr kumimoji="1" lang="ja-JP" altLang="en-US" b="1" baseline="0"/>
              <a:t>コピー機</a:t>
            </a:r>
            <a:r>
              <a:rPr kumimoji="1" lang="ja-JP" altLang="en-US" baseline="0"/>
              <a:t>の使い方を教えてください。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機械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きかい</a:t>
            </a:r>
            <a:r>
              <a:rPr kumimoji="1" lang="en-US" altLang="ja-JP" baseline="0" dirty="0"/>
              <a:t>	machine		</a:t>
            </a:r>
            <a:r>
              <a:rPr kumimoji="1" lang="ja-JP" altLang="en-US" baseline="0"/>
              <a:t>私は</a:t>
            </a:r>
            <a:r>
              <a:rPr kumimoji="1" lang="ja-JP" altLang="en-US" b="1" baseline="0"/>
              <a:t>機械</a:t>
            </a:r>
            <a:r>
              <a:rPr kumimoji="1" lang="ja-JP" altLang="en-US" baseline="0"/>
              <a:t>は苦手</a:t>
            </a:r>
            <a:r>
              <a:rPr kumimoji="1" lang="en-US" altLang="ja-JP" baseline="0" dirty="0"/>
              <a:t>(</a:t>
            </a:r>
            <a:r>
              <a:rPr kumimoji="1" lang="ja-JP" altLang="en-US" baseline="0"/>
              <a:t>にがて</a:t>
            </a:r>
            <a:r>
              <a:rPr kumimoji="1" lang="en-US" altLang="ja-JP" baseline="0" dirty="0"/>
              <a:t>)</a:t>
            </a:r>
            <a:r>
              <a:rPr kumimoji="1" lang="ja-JP" altLang="en-US" baseline="0"/>
              <a:t>です。／農業には多くの</a:t>
            </a:r>
            <a:r>
              <a:rPr kumimoji="1" lang="ja-JP" altLang="en-US" b="1" baseline="0"/>
              <a:t>機械</a:t>
            </a:r>
            <a:r>
              <a:rPr kumimoji="1" lang="ja-JP" altLang="en-US" baseline="0"/>
              <a:t>が使われています。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機会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きかい</a:t>
            </a:r>
            <a:r>
              <a:rPr kumimoji="1" lang="en-US" altLang="ja-JP" baseline="0" dirty="0"/>
              <a:t>	opportunity, chance	</a:t>
            </a:r>
            <a:r>
              <a:rPr kumimoji="1" lang="ja-JP" altLang="en-US" baseline="0"/>
              <a:t>彼と話したいけど、なかなか会う</a:t>
            </a:r>
            <a:r>
              <a:rPr kumimoji="1" lang="ja-JP" altLang="en-US" b="1" baseline="0"/>
              <a:t>機会</a:t>
            </a:r>
            <a:r>
              <a:rPr kumimoji="1" lang="ja-JP" altLang="en-US" baseline="0"/>
              <a:t>がない。／</a:t>
            </a:r>
            <a:r>
              <a:rPr kumimoji="1" lang="ja-JP" altLang="en-US" b="1" baseline="0"/>
              <a:t>機会</a:t>
            </a:r>
            <a:r>
              <a:rPr kumimoji="1" lang="ja-JP" altLang="en-US" baseline="0"/>
              <a:t>があったら、ぜひやってみたいです。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洗濯機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せんたくき</a:t>
            </a:r>
            <a:r>
              <a:rPr kumimoji="1" lang="en-US" altLang="ja-JP" baseline="0" dirty="0"/>
              <a:t>	washing machine	</a:t>
            </a:r>
            <a:r>
              <a:rPr kumimoji="1" lang="ja-JP" altLang="en-US" baseline="0"/>
              <a:t>このセーター、</a:t>
            </a:r>
            <a:r>
              <a:rPr kumimoji="1" lang="ja-JP" altLang="en-US" b="1" baseline="0"/>
              <a:t>洗濯機</a:t>
            </a:r>
            <a:r>
              <a:rPr kumimoji="1" lang="ja-JP" altLang="en-US" baseline="0"/>
              <a:t>で洗えますか。／新しい</a:t>
            </a:r>
            <a:r>
              <a:rPr kumimoji="1" lang="ja-JP" altLang="en-US" b="1" baseline="0"/>
              <a:t>洗濯機</a:t>
            </a:r>
            <a:r>
              <a:rPr kumimoji="1" lang="ja-JP" altLang="en-US" baseline="0"/>
              <a:t>を買いました。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掃除機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そうじき</a:t>
            </a:r>
            <a:r>
              <a:rPr kumimoji="1" lang="en-US" altLang="ja-JP" baseline="0" dirty="0"/>
              <a:t>	vacuum cleaner	</a:t>
            </a:r>
            <a:r>
              <a:rPr kumimoji="1" lang="ja-JP" altLang="en-US" baseline="0"/>
              <a:t>３日に１回</a:t>
            </a:r>
            <a:r>
              <a:rPr kumimoji="1" lang="ja-JP" altLang="en-US" b="1" baseline="0"/>
              <a:t>掃除機</a:t>
            </a:r>
            <a:r>
              <a:rPr kumimoji="1" lang="ja-JP" altLang="en-US" baseline="0"/>
              <a:t>をかけています。／</a:t>
            </a:r>
            <a:r>
              <a:rPr kumimoji="1" lang="ja-JP" altLang="en-US" b="1" baseline="0"/>
              <a:t>掃除機</a:t>
            </a:r>
            <a:r>
              <a:rPr kumimoji="1" lang="ja-JP" altLang="en-US" baseline="0"/>
              <a:t>、ありますか。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機能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きのう</a:t>
            </a:r>
            <a:r>
              <a:rPr kumimoji="1" lang="en-US" altLang="ja-JP" baseline="0" dirty="0"/>
              <a:t>	function		</a:t>
            </a:r>
            <a:r>
              <a:rPr kumimoji="1" lang="ja-JP" altLang="en-US" baseline="0"/>
              <a:t>このライトはバッテリーの</a:t>
            </a:r>
            <a:r>
              <a:rPr kumimoji="1" lang="ja-JP" altLang="en-US" b="1" baseline="0"/>
              <a:t>機能</a:t>
            </a:r>
            <a:r>
              <a:rPr kumimoji="1" lang="ja-JP" altLang="en-US" baseline="0"/>
              <a:t>もついてます。／新しいシステムがうまく</a:t>
            </a:r>
            <a:r>
              <a:rPr kumimoji="1" lang="ja-JP" altLang="en-US" b="1" baseline="0"/>
              <a:t>機能</a:t>
            </a:r>
            <a:r>
              <a:rPr kumimoji="1" lang="ja-JP" altLang="en-US" baseline="0"/>
              <a:t>している。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機関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きかん</a:t>
            </a:r>
            <a:r>
              <a:rPr kumimoji="1" lang="en-US" altLang="ja-JP" baseline="0" dirty="0"/>
              <a:t>	engine, facility	</a:t>
            </a:r>
            <a:r>
              <a:rPr kumimoji="1" lang="ja-JP" altLang="en-US" baseline="0"/>
              <a:t>交通</a:t>
            </a:r>
            <a:r>
              <a:rPr kumimoji="1" lang="ja-JP" altLang="en-US" b="1" baseline="0"/>
              <a:t>機関</a:t>
            </a:r>
            <a:r>
              <a:rPr kumimoji="1" lang="ja-JP" altLang="en-US" baseline="0"/>
              <a:t>は何を使われますか。</a:t>
            </a:r>
            <a:r>
              <a:rPr kumimoji="1" lang="ja-JP" altLang="en-US">
                <a:latin typeface="+mn-lt"/>
              </a:rPr>
              <a:t>／本センターは国立の研究</a:t>
            </a:r>
            <a:r>
              <a:rPr kumimoji="1" lang="ja-JP" altLang="en-US" b="1">
                <a:latin typeface="+mn-lt"/>
              </a:rPr>
              <a:t>機関</a:t>
            </a:r>
            <a:r>
              <a:rPr kumimoji="1" lang="ja-JP" altLang="en-US">
                <a:latin typeface="+mn-lt"/>
              </a:rPr>
              <a:t>です。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機嫌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きげん</a:t>
            </a:r>
            <a:r>
              <a:rPr kumimoji="1" lang="en-US" altLang="ja-JP" baseline="0" dirty="0"/>
              <a:t>	mood, a temper	</a:t>
            </a:r>
            <a:r>
              <a:rPr kumimoji="1" lang="ja-JP" altLang="en-US" baseline="0"/>
              <a:t>部長は今日は</a:t>
            </a:r>
            <a:r>
              <a:rPr kumimoji="1" lang="ja-JP" altLang="en-US" b="1" baseline="0"/>
              <a:t>機嫌</a:t>
            </a:r>
            <a:r>
              <a:rPr kumimoji="1" lang="ja-JP" altLang="en-US" baseline="0"/>
              <a:t>がいいみたいだ。</a:t>
            </a:r>
            <a:r>
              <a:rPr kumimoji="1" lang="ja-JP" altLang="en-US">
                <a:latin typeface="+mn-lt"/>
              </a:rPr>
              <a:t>／兄はおなかがすくと、</a:t>
            </a:r>
            <a:r>
              <a:rPr kumimoji="1" lang="ja-JP" altLang="en-US" b="1">
                <a:latin typeface="+mn-lt"/>
              </a:rPr>
              <a:t>機嫌</a:t>
            </a:r>
            <a:r>
              <a:rPr kumimoji="1" lang="ja-JP" altLang="en-US">
                <a:latin typeface="+mn-lt"/>
              </a:rPr>
              <a:t>が悪くなる。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1956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3537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0797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9856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0950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0643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8534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9183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5395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719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2959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0607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102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飛行機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でどのぐらいかかりますか。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コンビニに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コピー機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がありますよ。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農業には多くの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機械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が使われています。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彼と話したいけど、なかなか会う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機会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がない。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このセーター、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洗濯機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で洗えますか。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7" y="615317"/>
            <a:ext cx="28379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machine, chance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92024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キ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飛行機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ひこうき</a:t>
                      </a:r>
                      <a:r>
                        <a:rPr kumimoji="1" lang="en-US" altLang="ja-JP" sz="2400" baseline="0" dirty="0"/>
                        <a:t>	airplane</a:t>
                      </a:r>
                    </a:p>
                    <a:p>
                      <a:r>
                        <a:rPr kumimoji="1" lang="ja-JP" altLang="en-US" sz="2400" baseline="0"/>
                        <a:t>コピー機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こぴーき</a:t>
                      </a:r>
                      <a:r>
                        <a:rPr kumimoji="1" lang="en-US" altLang="ja-JP" sz="2400" baseline="0" dirty="0"/>
                        <a:t>	copy machine</a:t>
                      </a:r>
                    </a:p>
                    <a:p>
                      <a:r>
                        <a:rPr kumimoji="1" lang="ja-JP" altLang="en-US" sz="2400" baseline="0"/>
                        <a:t>機械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きかい</a:t>
                      </a:r>
                      <a:r>
                        <a:rPr kumimoji="1" lang="en-US" altLang="ja-JP" sz="2400" baseline="0" dirty="0"/>
                        <a:t>	machine</a:t>
                      </a:r>
                      <a:r>
                        <a:rPr kumimoji="1" lang="en-US" altLang="ja-JP" sz="2400" dirty="0"/>
                        <a:t>	</a:t>
                      </a:r>
                    </a:p>
                    <a:p>
                      <a:r>
                        <a:rPr kumimoji="1" lang="ja-JP" altLang="en-US" sz="2400" baseline="0"/>
                        <a:t>機会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きかい</a:t>
                      </a:r>
                      <a:r>
                        <a:rPr kumimoji="1" lang="en-US" altLang="ja-JP" sz="2400" baseline="0" dirty="0"/>
                        <a:t>	opportunity, chance</a:t>
                      </a:r>
                    </a:p>
                    <a:p>
                      <a:r>
                        <a:rPr kumimoji="1" lang="ja-JP" altLang="en-US" sz="2400" baseline="0"/>
                        <a:t>洗濯機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せんたくき</a:t>
                      </a:r>
                      <a:r>
                        <a:rPr kumimoji="1" lang="en-US" altLang="ja-JP" sz="2400" baseline="0" dirty="0"/>
                        <a:t>	washing machine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11" name="図 10">
            <a:extLst>
              <a:ext uri="{FF2B5EF4-FFF2-40B4-BE49-F238E27FC236}">
                <a16:creationId xmlns:a16="http://schemas.microsoft.com/office/drawing/2014/main" id="{FDE2CDD6-6E4F-5948-829C-F0E7D2FB57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87298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432</Words>
  <Application>Microsoft Macintosh PowerPoint</Application>
  <PresentationFormat>ワイド画面</PresentationFormat>
  <Paragraphs>36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2022-09-15T05:15:11Z</dcterms:created>
  <dcterms:modified xsi:type="dcterms:W3CDTF">2022-09-15T05:15:35Z</dcterms:modified>
</cp:coreProperties>
</file>