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397F1-AD67-754B-B085-8E23FFC0E8C5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32053-F951-234E-811C-0774B5CEB4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836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橋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歩道橋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歩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鉄橋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歩道橋</a:t>
            </a:r>
            <a:r>
              <a:rPr kumimoji="1" lang="en-US" altLang="ja-JP" dirty="0"/>
              <a:t>	</a:t>
            </a:r>
            <a:r>
              <a:rPr kumimoji="1" lang="ja-JP" altLang="en-US"/>
              <a:t>ほどうきょう</a:t>
            </a:r>
            <a:r>
              <a:rPr kumimoji="1" lang="en-US" altLang="ja-JP" dirty="0"/>
              <a:t>	pedestrian bridge	</a:t>
            </a:r>
            <a:r>
              <a:rPr kumimoji="1" lang="ja-JP" altLang="en-US" b="1"/>
              <a:t>歩道橋</a:t>
            </a:r>
            <a:r>
              <a:rPr kumimoji="1" lang="ja-JP" altLang="en-US"/>
              <a:t>を渡りましょう。／コンビニはあの</a:t>
            </a:r>
            <a:r>
              <a:rPr kumimoji="1" lang="ja-JP" altLang="en-US" b="1"/>
              <a:t>歩道橋</a:t>
            </a:r>
            <a:r>
              <a:rPr kumimoji="1" lang="ja-JP" altLang="en-US"/>
              <a:t>の近くにあります。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鉄橋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てっきょう</a:t>
            </a:r>
            <a:r>
              <a:rPr kumimoji="1" lang="en-US" altLang="ja-JP" dirty="0">
                <a:latin typeface="+mn-lt"/>
              </a:rPr>
              <a:t>	steel bridge		</a:t>
            </a:r>
            <a:r>
              <a:rPr kumimoji="1" lang="ja-JP" altLang="en-US">
                <a:latin typeface="+mn-lt"/>
              </a:rPr>
              <a:t>電車が</a:t>
            </a:r>
            <a:r>
              <a:rPr kumimoji="1" lang="ja-JP" altLang="en-US" b="1">
                <a:latin typeface="+mn-lt"/>
              </a:rPr>
              <a:t>鉄橋</a:t>
            </a:r>
            <a:r>
              <a:rPr kumimoji="1" lang="ja-JP" altLang="en-US">
                <a:latin typeface="+mn-lt"/>
              </a:rPr>
              <a:t>を渡る写真をとりました。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はし</a:t>
            </a:r>
            <a:r>
              <a:rPr kumimoji="1" lang="en-US" altLang="ja-JP" dirty="0">
                <a:latin typeface="+mn-lt"/>
              </a:rPr>
              <a:t>	bridge		</a:t>
            </a:r>
            <a:r>
              <a:rPr kumimoji="1" lang="ja-JP" altLang="en-US" b="1">
                <a:latin typeface="+mn-lt"/>
              </a:rPr>
              <a:t>橋</a:t>
            </a:r>
            <a:r>
              <a:rPr kumimoji="1" lang="ja-JP" altLang="en-US">
                <a:latin typeface="+mn-lt"/>
              </a:rPr>
              <a:t>の上は風が強いです。／工事中で</a:t>
            </a:r>
            <a:r>
              <a:rPr kumimoji="1" lang="ja-JP" altLang="en-US" b="1">
                <a:latin typeface="+mn-lt"/>
              </a:rPr>
              <a:t>橋</a:t>
            </a:r>
            <a:r>
              <a:rPr kumimoji="1" lang="ja-JP" altLang="en-US">
                <a:latin typeface="+mn-lt"/>
              </a:rPr>
              <a:t>を渡れません。／</a:t>
            </a:r>
            <a:r>
              <a:rPr kumimoji="1" lang="ja-JP" altLang="en-US" b="1">
                <a:latin typeface="+mn-lt"/>
              </a:rPr>
              <a:t>橋</a:t>
            </a:r>
            <a:r>
              <a:rPr kumimoji="1" lang="ja-JP" altLang="en-US" b="0">
                <a:latin typeface="+mn-lt"/>
              </a:rPr>
              <a:t>の</a:t>
            </a:r>
            <a:r>
              <a:rPr kumimoji="1" lang="ja-JP" altLang="en-US">
                <a:latin typeface="+mn-lt"/>
              </a:rPr>
              <a:t>向こうに大学があります。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208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98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98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69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43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03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86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943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34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09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歩道橋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を渡りましょう。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の上は風が強いです。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の向こうに大学があります。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bridge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歩道橋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ほどうきょう</a:t>
                      </a:r>
                      <a:r>
                        <a:rPr kumimoji="1" lang="en-US" altLang="ja-JP" sz="2400" dirty="0"/>
                        <a:t>	pedestrian bridge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はし</a:t>
                      </a:r>
                      <a:r>
                        <a:rPr kumimoji="1" lang="en-US" altLang="ja-JP" sz="2400" dirty="0">
                          <a:latin typeface="+mn-lt"/>
                        </a:rPr>
                        <a:t>			bridge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2EF681D1-40B2-084D-8C09-1D3F9813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67" y="31678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389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2022-09-16T00:46:03Z</dcterms:created>
  <dcterms:modified xsi:type="dcterms:W3CDTF">2022-09-16T00:46:44Z</dcterms:modified>
</cp:coreProperties>
</file>