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2721"/>
  </p:normalViewPr>
  <p:slideViewPr>
    <p:cSldViewPr snapToGrid="0">
      <p:cViewPr varScale="1">
        <p:scale>
          <a:sx n="50" d="100"/>
          <a:sy n="50" d="100"/>
        </p:scale>
        <p:origin x="34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FF858D-11FF-324D-AE4F-20C0519A45A7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6F54DC-1DEE-1845-A587-391F6CAD4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8825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親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 sz="1200">
                <a:solidFill>
                  <a:schemeClr val="tx1"/>
                </a:solidFill>
              </a:rPr>
              <a:t>親切</a:t>
            </a:r>
            <a:r>
              <a:rPr kumimoji="1" lang="ja-JP" altLang="en-US" sz="1200" baseline="-25000">
                <a:solidFill>
                  <a:schemeClr val="tx1"/>
                </a:solidFill>
              </a:rPr>
              <a:t>な</a:t>
            </a:r>
            <a:r>
              <a:rPr kumimoji="1" lang="en-US" altLang="ja-JP" dirty="0"/>
              <a:t>	N4	〔</a:t>
            </a:r>
            <a:r>
              <a:rPr kumimoji="1" lang="ja-JP" altLang="en-US" sz="1200">
                <a:solidFill>
                  <a:schemeClr val="tx1"/>
                </a:solidFill>
              </a:rPr>
              <a:t>切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両親</a:t>
            </a:r>
            <a:r>
              <a:rPr kumimoji="1" lang="en-US" altLang="ja-JP" dirty="0"/>
              <a:t>	N5	〔</a:t>
            </a:r>
            <a:r>
              <a:rPr kumimoji="1" lang="ja-JP" altLang="en-US"/>
              <a:t>両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親友</a:t>
            </a:r>
            <a:r>
              <a:rPr kumimoji="1" lang="en-US" altLang="ja-JP" dirty="0"/>
              <a:t>	N2N3	〔</a:t>
            </a:r>
            <a:r>
              <a:rPr kumimoji="1" lang="ja-JP" altLang="en-US"/>
              <a:t>友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親</a:t>
            </a:r>
            <a:r>
              <a:rPr kumimoji="1" lang="en-US" altLang="ja-JP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親しい</a:t>
            </a:r>
            <a:r>
              <a:rPr kumimoji="1" lang="en-US" altLang="ja-JP" dirty="0"/>
              <a:t>	N2N3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親切</a:t>
            </a:r>
            <a:r>
              <a:rPr kumimoji="1" lang="ja-JP" altLang="en-US" sz="2400" baseline="-25000" dirty="0">
                <a:solidFill>
                  <a:schemeClr val="tx1"/>
                </a:solidFill>
              </a:rPr>
              <a:t>な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しんせつ</a:t>
            </a:r>
            <a:r>
              <a:rPr kumimoji="1" lang="en-US" altLang="ja-JP" sz="2400" dirty="0">
                <a:solidFill>
                  <a:schemeClr val="tx1"/>
                </a:solidFill>
              </a:rPr>
              <a:t>	kind			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親切</a:t>
            </a:r>
            <a:r>
              <a:rPr kumimoji="1" lang="ja-JP" altLang="en-US" sz="2400" dirty="0">
                <a:solidFill>
                  <a:schemeClr val="tx1"/>
                </a:solidFill>
              </a:rPr>
              <a:t>な人に道を教えて</a:t>
            </a:r>
            <a:r>
              <a:rPr kumimoji="1" lang="ja-JP" altLang="en-US" sz="2400">
                <a:solidFill>
                  <a:schemeClr val="tx1"/>
                </a:solidFill>
              </a:rPr>
              <a:t>もらいました。／山本先生はとても</a:t>
            </a:r>
            <a:r>
              <a:rPr kumimoji="1" lang="ja-JP" altLang="en-US" sz="2400" b="1">
                <a:solidFill>
                  <a:schemeClr val="tx1"/>
                </a:solidFill>
              </a:rPr>
              <a:t>親切</a:t>
            </a:r>
            <a:r>
              <a:rPr kumimoji="1" lang="ja-JP" altLang="en-US" sz="2400">
                <a:solidFill>
                  <a:schemeClr val="tx1"/>
                </a:solidFill>
              </a:rPr>
              <a:t>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両親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りょうしん</a:t>
            </a:r>
            <a:r>
              <a:rPr kumimoji="1" lang="en-US" altLang="ja-JP" sz="2400" dirty="0">
                <a:solidFill>
                  <a:schemeClr val="tx1"/>
                </a:solidFill>
              </a:rPr>
              <a:t>	parents, father and mother	</a:t>
            </a:r>
            <a:r>
              <a:rPr kumimoji="1" lang="ja-JP" altLang="en-US" sz="2400" dirty="0">
                <a:solidFill>
                  <a:schemeClr val="tx1"/>
                </a:solidFill>
              </a:rPr>
              <a:t>子どもの時、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両親</a:t>
            </a:r>
            <a:r>
              <a:rPr kumimoji="1" lang="ja-JP" altLang="en-US" sz="2400" dirty="0">
                <a:solidFill>
                  <a:schemeClr val="tx1"/>
                </a:solidFill>
              </a:rPr>
              <a:t>は忙しくて、あまり家にいません</a:t>
            </a:r>
            <a:r>
              <a:rPr kumimoji="1" lang="ja-JP" altLang="en-US" sz="2400">
                <a:solidFill>
                  <a:schemeClr val="tx1"/>
                </a:solidFill>
              </a:rPr>
              <a:t>でした。／ご</a:t>
            </a:r>
            <a:r>
              <a:rPr kumimoji="1" lang="ja-JP" altLang="en-US" sz="2400" b="1">
                <a:solidFill>
                  <a:schemeClr val="tx1"/>
                </a:solidFill>
              </a:rPr>
              <a:t>両親</a:t>
            </a:r>
            <a:r>
              <a:rPr kumimoji="1" lang="ja-JP" altLang="en-US" sz="2400">
                <a:solidFill>
                  <a:schemeClr val="tx1"/>
                </a:solidFill>
              </a:rPr>
              <a:t>はお元気ですか。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親友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しんゆう</a:t>
            </a:r>
            <a:r>
              <a:rPr kumimoji="1" lang="en-US" altLang="ja-JP" sz="2400" dirty="0">
                <a:solidFill>
                  <a:schemeClr val="tx1"/>
                </a:solidFill>
              </a:rPr>
              <a:t>	close friend, best friend		</a:t>
            </a:r>
            <a:r>
              <a:rPr kumimoji="1" lang="ja-JP" altLang="en-US" sz="2400" b="1">
                <a:solidFill>
                  <a:schemeClr val="tx1"/>
                </a:solidFill>
              </a:rPr>
              <a:t>親友</a:t>
            </a:r>
            <a:r>
              <a:rPr kumimoji="1" lang="ja-JP" altLang="en-US" sz="2400">
                <a:solidFill>
                  <a:schemeClr val="tx1"/>
                </a:solidFill>
              </a:rPr>
              <a:t>とけんか</a:t>
            </a:r>
            <a:r>
              <a:rPr kumimoji="1" lang="en-US" altLang="ja-JP" sz="2400" dirty="0"/>
              <a:t>(</a:t>
            </a:r>
            <a:r>
              <a:rPr kumimoji="1" lang="en-US" altLang="ja-JP" sz="2400" dirty="0">
                <a:solidFill>
                  <a:schemeClr val="tx1"/>
                </a:solidFill>
              </a:rPr>
              <a:t>quarrel</a:t>
            </a:r>
            <a:r>
              <a:rPr kumimoji="1" lang="en-US" altLang="ja-JP" sz="2400" dirty="0"/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をしてしまいました。／リンさんは</a:t>
            </a:r>
            <a:r>
              <a:rPr kumimoji="1" lang="ja-JP" altLang="en-US" sz="2400" b="1">
                <a:solidFill>
                  <a:schemeClr val="tx1"/>
                </a:solidFill>
              </a:rPr>
              <a:t>親友</a:t>
            </a:r>
            <a:r>
              <a:rPr kumimoji="1" lang="ja-JP" altLang="en-US" sz="2400">
                <a:solidFill>
                  <a:schemeClr val="tx1"/>
                </a:solidFill>
              </a:rPr>
              <a:t>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親	おや	</a:t>
            </a:r>
            <a:r>
              <a:rPr kumimoji="1" lang="en-US" altLang="ja-JP" sz="2400" dirty="0">
                <a:solidFill>
                  <a:schemeClr val="tx1"/>
                </a:solidFill>
              </a:rPr>
              <a:t>parent			</a:t>
            </a:r>
            <a:r>
              <a:rPr kumimoji="1" lang="ja-JP" altLang="en-US" sz="2400" dirty="0">
                <a:solidFill>
                  <a:schemeClr val="tx1"/>
                </a:solidFill>
              </a:rPr>
              <a:t>このイベントは子どもだけでなく、</a:t>
            </a:r>
            <a:r>
              <a:rPr kumimoji="1" lang="ja-JP" altLang="en-US" sz="2400" b="1">
                <a:solidFill>
                  <a:schemeClr val="tx1"/>
                </a:solidFill>
              </a:rPr>
              <a:t>親</a:t>
            </a:r>
            <a:r>
              <a:rPr kumimoji="1" lang="ja-JP" altLang="en-US" sz="2400">
                <a:solidFill>
                  <a:schemeClr val="tx1"/>
                </a:solidFill>
              </a:rPr>
              <a:t>もさんかできます。／子を見れば</a:t>
            </a:r>
            <a:r>
              <a:rPr kumimoji="1" lang="ja-JP" altLang="en-US" sz="2400" b="1">
                <a:solidFill>
                  <a:schemeClr val="tx1"/>
                </a:solidFill>
              </a:rPr>
              <a:t>親</a:t>
            </a:r>
            <a:r>
              <a:rPr kumimoji="1" lang="ja-JP" altLang="en-US" sz="2400">
                <a:solidFill>
                  <a:schemeClr val="tx1"/>
                </a:solidFill>
              </a:rPr>
              <a:t>がわかる。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親しい</a:t>
            </a:r>
            <a:r>
              <a:rPr kumimoji="1" lang="ja-JP" altLang="en-US" sz="2400" dirty="0">
                <a:solidFill>
                  <a:schemeClr val="tx1"/>
                </a:solidFill>
              </a:rPr>
              <a:t>	したしい	</a:t>
            </a:r>
            <a:r>
              <a:rPr kumimoji="1" lang="en-US" altLang="ja-JP" sz="2400" dirty="0">
                <a:solidFill>
                  <a:schemeClr val="tx1"/>
                </a:solidFill>
              </a:rPr>
              <a:t>intimate, familiar		</a:t>
            </a:r>
            <a:r>
              <a:rPr kumimoji="1" lang="ja-JP" altLang="en-US" sz="2400" dirty="0">
                <a:solidFill>
                  <a:schemeClr val="tx1"/>
                </a:solidFill>
              </a:rPr>
              <a:t>林さんは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親しい</a:t>
            </a:r>
            <a:r>
              <a:rPr kumimoji="1" lang="ja-JP" altLang="en-US" sz="2400" dirty="0">
                <a:solidFill>
                  <a:schemeClr val="tx1"/>
                </a:solidFill>
              </a:rPr>
              <a:t>友だち</a:t>
            </a:r>
            <a:r>
              <a:rPr kumimoji="1" lang="ja-JP" altLang="en-US" sz="2400">
                <a:solidFill>
                  <a:schemeClr val="tx1"/>
                </a:solidFill>
              </a:rPr>
              <a:t>です。／彼とはあまり</a:t>
            </a:r>
            <a:r>
              <a:rPr kumimoji="1" lang="ja-JP" altLang="en-US" sz="2400" b="1">
                <a:solidFill>
                  <a:schemeClr val="tx1"/>
                </a:solidFill>
              </a:rPr>
              <a:t>親しく</a:t>
            </a:r>
            <a:r>
              <a:rPr kumimoji="1" lang="ja-JP" altLang="en-US" sz="2400">
                <a:solidFill>
                  <a:schemeClr val="tx1"/>
                </a:solidFill>
              </a:rPr>
              <a:t>ありません。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3492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9882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6235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6292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869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7826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851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0832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8794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0931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2311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7106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7024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700423"/>
            <a:ext cx="11413490" cy="3347519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親切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な人に道を教えてもらいました。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子どもの時、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両親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は忙しくて、あまり家にいません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親友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とけんか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 (quarrel)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をしてしまいました。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このイベントは子どもだけでなく、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親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もさんかできます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林さんは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親しい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友だちです。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4119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parent, intimate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シン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親切</a:t>
                      </a:r>
                      <a:r>
                        <a:rPr kumimoji="1" lang="ja-JP" altLang="en-US" sz="2400" baseline="-25000" dirty="0">
                          <a:solidFill>
                            <a:schemeClr val="tx1"/>
                          </a:solidFill>
                        </a:rPr>
                        <a:t>な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しんせつ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kind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両親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りょうしん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parents, father and mother</a:t>
                      </a:r>
                    </a:p>
                    <a:p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親友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しんゆう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close friend, best friend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おや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した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しい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親	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おや	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parent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親しい	したしい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intimate, familiar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5122" name="Picture 2">
            <a:extLst>
              <a:ext uri="{FF2B5EF4-FFF2-40B4-BE49-F238E27FC236}">
                <a16:creationId xmlns:a16="http://schemas.microsoft.com/office/drawing/2014/main" id="{FD257C0F-9446-4F0B-B7B0-BC336C711E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7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049157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290</Words>
  <Application>Microsoft Macintosh PowerPoint</Application>
  <PresentationFormat>ワイド画面</PresentationFormat>
  <Paragraphs>31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2022-09-14T00:51:02Z</dcterms:created>
  <dcterms:modified xsi:type="dcterms:W3CDTF">2022-09-14T00:51:30Z</dcterms:modified>
</cp:coreProperties>
</file>