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3605"/>
  </p:normalViewPr>
  <p:slideViewPr>
    <p:cSldViewPr snapToGrid="0">
      <p:cViewPr varScale="1">
        <p:scale>
          <a:sx n="65" d="100"/>
          <a:sy n="65" d="100"/>
        </p:scale>
        <p:origin x="29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3ECA5-2BB4-5B4D-9DD1-9CF536AF9672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1522C-E344-1F4F-AB8B-DAE5D2CF02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749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頭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〜</a:t>
            </a:r>
            <a:r>
              <a:rPr kumimoji="1" lang="ja-JP" altLang="en-US" baseline="0"/>
              <a:t>頭</a:t>
            </a:r>
            <a:r>
              <a:rPr kumimoji="1" lang="en-US" altLang="ja-JP" baseline="-25000" dirty="0"/>
              <a:t>	</a:t>
            </a:r>
            <a:r>
              <a:rPr kumimoji="1" lang="en-US" altLang="ja-JP" baseline="0" dirty="0"/>
              <a:t>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先頭</a:t>
            </a:r>
            <a:r>
              <a:rPr kumimoji="1" lang="en-US" altLang="ja-JP" dirty="0"/>
              <a:t>	N2N3	 〔</a:t>
            </a:r>
            <a:r>
              <a:rPr kumimoji="1" lang="ja-JP" altLang="en-US"/>
              <a:t>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頭部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部</a:t>
            </a:r>
            <a:r>
              <a:rPr kumimoji="1" lang="en-US" altLang="ja-JP" dirty="0"/>
              <a:t>〕N2N3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頭痛</a:t>
            </a:r>
            <a:r>
              <a:rPr kumimoji="1" lang="en-US" altLang="ja-JP" dirty="0"/>
              <a:t>	N2N3	 〔</a:t>
            </a:r>
            <a:r>
              <a:rPr kumimoji="1" lang="ja-JP" altLang="en-US"/>
              <a:t>痛</a:t>
            </a:r>
            <a:r>
              <a:rPr kumimoji="1" lang="en-US" altLang="ja-JP" dirty="0"/>
              <a:t>〕N2N3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頭</a:t>
            </a:r>
            <a:r>
              <a:rPr kumimoji="1" lang="en-US" altLang="ja-JP" dirty="0"/>
              <a:t>	N5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〜</a:t>
            </a:r>
            <a:r>
              <a:rPr kumimoji="1" lang="ja-JP" altLang="en-US" sz="1200"/>
              <a:t>頭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とう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head</a:t>
            </a:r>
            <a:r>
              <a:rPr kumimoji="1" lang="en-US" altLang="ja-JP" dirty="0"/>
              <a:t>		</a:t>
            </a:r>
            <a:r>
              <a:rPr kumimoji="1" lang="ja-JP" altLang="en-US"/>
              <a:t>パンダの子どもが２</a:t>
            </a:r>
            <a:r>
              <a:rPr kumimoji="1" lang="ja-JP" altLang="en-US" b="1"/>
              <a:t>頭</a:t>
            </a:r>
            <a:r>
              <a:rPr kumimoji="1" lang="ja-JP" altLang="en-US"/>
              <a:t>生まれました。／５</a:t>
            </a:r>
            <a:r>
              <a:rPr kumimoji="1" lang="ja-JP" altLang="en-US" b="1"/>
              <a:t>頭</a:t>
            </a:r>
            <a:r>
              <a:rPr kumimoji="1" lang="ja-JP" altLang="en-US"/>
              <a:t>の牛を育てています。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先頭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せんとう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the head, the front</a:t>
            </a:r>
            <a:r>
              <a:rPr kumimoji="1" lang="en-US" altLang="ja-JP" sz="1200" dirty="0">
                <a:latin typeface="+mn-lt"/>
              </a:rPr>
              <a:t>	300</a:t>
            </a:r>
            <a:r>
              <a:rPr kumimoji="1" lang="ja-JP" altLang="en-US" sz="1200">
                <a:latin typeface="+mn-lt"/>
              </a:rPr>
              <a:t>人ぐらい並んでいます</a:t>
            </a:r>
            <a:r>
              <a:rPr kumimoji="1" lang="ja-JP" altLang="en-US"/>
              <a:t>。</a:t>
            </a:r>
            <a:r>
              <a:rPr kumimoji="1" lang="ja-JP" altLang="en-US" b="1"/>
              <a:t>先頭</a:t>
            </a:r>
            <a:r>
              <a:rPr kumimoji="1" lang="ja-JP" altLang="en-US"/>
              <a:t>の人は朝３時に来たそうです。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頭部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/>
              <a:t>とうぶ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the head</a:t>
            </a:r>
            <a:r>
              <a:rPr kumimoji="1" lang="en-US" altLang="ja-JP" dirty="0"/>
              <a:t>		</a:t>
            </a:r>
            <a:r>
              <a:rPr kumimoji="1" lang="ja-JP" altLang="en-US"/>
              <a:t>ボールは子どもの</a:t>
            </a:r>
            <a:r>
              <a:rPr kumimoji="1" lang="ja-JP" altLang="en-US" b="1"/>
              <a:t>頭部</a:t>
            </a:r>
            <a:r>
              <a:rPr kumimoji="1" lang="ja-JP" altLang="en-US"/>
              <a:t>に当たった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頭痛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/>
              <a:t>ずつう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headache</a:t>
            </a:r>
            <a:r>
              <a:rPr kumimoji="1" lang="en-US" altLang="ja-JP" dirty="0"/>
              <a:t>		</a:t>
            </a:r>
            <a:r>
              <a:rPr kumimoji="1" lang="ja-JP" altLang="en-US"/>
              <a:t>雨の日は</a:t>
            </a:r>
            <a:r>
              <a:rPr kumimoji="1" lang="ja-JP" altLang="en-US" b="1"/>
              <a:t>頭痛</a:t>
            </a:r>
            <a:r>
              <a:rPr kumimoji="1" lang="ja-JP" altLang="en-US"/>
              <a:t>がする。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頭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あたま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head</a:t>
            </a:r>
            <a:r>
              <a:rPr kumimoji="1" lang="en-US" altLang="ja-JP" dirty="0"/>
              <a:t>		</a:t>
            </a:r>
            <a:r>
              <a:rPr kumimoji="1" lang="ja-JP" altLang="en-US"/>
              <a:t>彼女は</a:t>
            </a:r>
            <a:r>
              <a:rPr kumimoji="1" lang="ja-JP" altLang="en-US" b="1"/>
              <a:t>頭</a:t>
            </a:r>
            <a:r>
              <a:rPr kumimoji="1" lang="ja-JP" altLang="en-US"/>
              <a:t>がいい。／</a:t>
            </a:r>
            <a:r>
              <a:rPr kumimoji="1" lang="ja-JP" altLang="en-US" b="1"/>
              <a:t>頭</a:t>
            </a:r>
            <a:r>
              <a:rPr kumimoji="1" lang="ja-JP" altLang="en-US"/>
              <a:t>を上げてください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312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1888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4123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610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024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988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203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395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79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974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0842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727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09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パンダの子どもが２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生まれました。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300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人ぐらい並んでいます。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先頭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の人は朝３時に来たそうです。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ボールは子どもの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頭部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に当たった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雨の日は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頭痛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がいい。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head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トウ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ズ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〜</a:t>
                      </a:r>
                      <a:r>
                        <a:rPr kumimoji="1" lang="ja-JP" altLang="en-US" sz="2400"/>
                        <a:t>頭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とう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head</a:t>
                      </a:r>
                      <a:endParaRPr kumimoji="1" lang="en-US" altLang="ja-JP" sz="2400" dirty="0"/>
                    </a:p>
                    <a:p>
                      <a:r>
                        <a:rPr kumimoji="1" lang="ja-JP" altLang="en-US" sz="2400"/>
                        <a:t>先頭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せんとう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the head, the front</a:t>
                      </a:r>
                    </a:p>
                    <a:p>
                      <a:r>
                        <a:rPr kumimoji="1" lang="ja-JP" altLang="en-US" sz="2400"/>
                        <a:t>頭部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とうぶ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the head</a:t>
                      </a:r>
                    </a:p>
                    <a:p>
                      <a:r>
                        <a:rPr kumimoji="1" lang="ja-JP" altLang="en-US" sz="2400">
                          <a:latin typeface="Segoe UI Symbol" panose="020B0502040204020203" pitchFamily="34" charset="0"/>
                        </a:rPr>
                        <a:t>頭痛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ずつう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headache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あたま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頭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あたま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head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21EB7115-16A7-CC4E-925B-AFFCECBC2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002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2022-09-15T07:42:52Z</dcterms:created>
  <dcterms:modified xsi:type="dcterms:W3CDTF">2022-09-15T07:43:18Z</dcterms:modified>
</cp:coreProperties>
</file>