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673"/>
  </p:normalViewPr>
  <p:slideViewPr>
    <p:cSldViewPr snapToGrid="0">
      <p:cViewPr varScale="1">
        <p:scale>
          <a:sx n="65" d="100"/>
          <a:sy n="65" d="100"/>
        </p:scale>
        <p:origin x="29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2EE6B-76DA-0049-8C5A-94E4B139781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627A1-4CCE-3B4B-8B01-B3E3165B48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77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薬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薬学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薬局</a:t>
            </a:r>
            <a:r>
              <a:rPr kumimoji="1" lang="en-US" altLang="ja-JP" dirty="0"/>
              <a:t>	N2N3	〔</a:t>
            </a:r>
            <a:r>
              <a:rPr kumimoji="1" lang="ja-JP" altLang="en-US"/>
              <a:t>局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薬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目薬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目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薬学	やくがく	</a:t>
            </a:r>
            <a:r>
              <a:rPr kumimoji="1" lang="en-US" altLang="ja-JP" dirty="0">
                <a:solidFill>
                  <a:schemeClr val="tx1"/>
                </a:solidFill>
              </a:rPr>
              <a:t>Pharmacy science	</a:t>
            </a:r>
            <a:r>
              <a:rPr kumimoji="1" lang="ja-JP" altLang="en-US" sz="1200">
                <a:latin typeface="Segoe UI Historic" panose="020B0502040204020203" pitchFamily="34" charset="0"/>
              </a:rPr>
              <a:t>私の専門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せんもん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薬学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薬局</a:t>
            </a:r>
            <a:r>
              <a:rPr kumimoji="1" lang="ja-JP" altLang="en-US" dirty="0">
                <a:solidFill>
                  <a:schemeClr val="tx1"/>
                </a:solidFill>
              </a:rPr>
              <a:t>	やっきょく	</a:t>
            </a:r>
            <a:r>
              <a:rPr kumimoji="1" lang="en-US" altLang="ja-JP" dirty="0">
                <a:solidFill>
                  <a:schemeClr val="tx1"/>
                </a:solidFill>
              </a:rPr>
              <a:t>pharmacy		</a:t>
            </a:r>
            <a:r>
              <a:rPr kumimoji="1" lang="ja-JP" altLang="en-US" b="1" dirty="0">
                <a:solidFill>
                  <a:schemeClr val="tx1"/>
                </a:solidFill>
              </a:rPr>
              <a:t>薬局</a:t>
            </a:r>
            <a:r>
              <a:rPr kumimoji="1" lang="ja-JP" altLang="en-US" dirty="0">
                <a:solidFill>
                  <a:schemeClr val="tx1"/>
                </a:solidFill>
              </a:rPr>
              <a:t>で</a:t>
            </a:r>
            <a:r>
              <a:rPr kumimoji="1" lang="ja-JP" altLang="en-US" b="1" dirty="0">
                <a:solidFill>
                  <a:schemeClr val="tx1"/>
                </a:solidFill>
              </a:rPr>
              <a:t>薬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買います。／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びょういんのとなりに</a:t>
            </a:r>
            <a:r>
              <a:rPr kumimoji="1" lang="ja-JP" altLang="en-US" b="1">
                <a:solidFill>
                  <a:schemeClr val="tx1"/>
                </a:solidFill>
              </a:rPr>
              <a:t>薬局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薬	くすり	</a:t>
            </a:r>
            <a:r>
              <a:rPr kumimoji="1" lang="en-US" altLang="ja-JP" dirty="0">
                <a:solidFill>
                  <a:schemeClr val="tx1"/>
                </a:solidFill>
              </a:rPr>
              <a:t>medicine		</a:t>
            </a:r>
            <a:r>
              <a:rPr kumimoji="1" lang="ja-JP" altLang="en-US">
                <a:solidFill>
                  <a:schemeClr val="tx1"/>
                </a:solidFill>
              </a:rPr>
              <a:t>昼ごはんの後で</a:t>
            </a:r>
            <a:r>
              <a:rPr kumimoji="1" lang="ja-JP" altLang="en-US" b="1" dirty="0">
                <a:solidFill>
                  <a:schemeClr val="tx1"/>
                </a:solidFill>
              </a:rPr>
              <a:t>薬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飲みました。／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びょういんで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薬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をもらいました。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目薬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めぐすり</a:t>
            </a:r>
            <a:r>
              <a:rPr kumimoji="1" lang="en-US" altLang="ja-JP" dirty="0">
                <a:solidFill>
                  <a:schemeClr val="tx1"/>
                </a:solidFill>
              </a:rPr>
              <a:t>	eyedrops		</a:t>
            </a:r>
            <a:r>
              <a:rPr kumimoji="1" lang="ja-JP" altLang="en-US" dirty="0">
                <a:solidFill>
                  <a:schemeClr val="tx1"/>
                </a:solidFill>
              </a:rPr>
              <a:t>目</a:t>
            </a:r>
            <a:r>
              <a:rPr kumimoji="1" lang="ja-JP" altLang="en-US">
                <a:solidFill>
                  <a:schemeClr val="tx1"/>
                </a:solidFill>
              </a:rPr>
              <a:t>がつかれたとき、</a:t>
            </a:r>
            <a:r>
              <a:rPr kumimoji="1" lang="ja-JP" altLang="en-US" b="1" dirty="0">
                <a:solidFill>
                  <a:schemeClr val="tx1"/>
                </a:solidFill>
              </a:rPr>
              <a:t>目薬</a:t>
            </a:r>
            <a:r>
              <a:rPr kumimoji="1" lang="ja-JP" altLang="en-US" dirty="0">
                <a:solidFill>
                  <a:schemeClr val="tx1"/>
                </a:solidFill>
              </a:rPr>
              <a:t>を</a:t>
            </a:r>
            <a:r>
              <a:rPr kumimoji="1" lang="ja-JP" altLang="en-US">
                <a:solidFill>
                  <a:schemeClr val="tx1"/>
                </a:solidFill>
              </a:rPr>
              <a:t>つかいます。／コンビニでも</a:t>
            </a:r>
            <a:r>
              <a:rPr kumimoji="1" lang="ja-JP" altLang="en-US" b="1">
                <a:solidFill>
                  <a:schemeClr val="tx1"/>
                </a:solidFill>
              </a:rPr>
              <a:t>目薬</a:t>
            </a:r>
            <a:r>
              <a:rPr kumimoji="1" lang="ja-JP" altLang="en-US">
                <a:solidFill>
                  <a:schemeClr val="tx1"/>
                </a:solidFill>
              </a:rPr>
              <a:t>が買えます。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63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39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42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35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66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47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78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77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59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78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41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7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334751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私の専門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せんもん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薬学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薬局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で薬を買います。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昼ごはんの後で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薬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を飲みました。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目がつかれたとき、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目薬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をつかいます。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medicine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A85E671C-FF54-42B2-AE5D-84EB67327A5B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ヤク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薬学		やくがく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Pharmacy science</a:t>
                      </a:r>
                    </a:p>
                    <a:p>
                      <a:r>
                        <a:rPr kumimoji="1" lang="ja-JP" altLang="en-US" sz="2400"/>
                        <a:t>薬局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 dirty="0"/>
                        <a:t>やっきょく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pharmacy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くすり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薬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 dirty="0"/>
                        <a:t>くすり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medicine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目薬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めぐすり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eyedrops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9FBC4C48-8753-4E45-A6C3-09FF8E3A8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982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2022-09-13T08:09:23Z</dcterms:created>
  <dcterms:modified xsi:type="dcterms:W3CDTF">2022-09-13T23:50:11Z</dcterms:modified>
</cp:coreProperties>
</file>