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8639"/>
  </p:normalViewPr>
  <p:slideViewPr>
    <p:cSldViewPr snapToGrid="0">
      <p:cViewPr varScale="1">
        <p:scale>
          <a:sx n="72" d="100"/>
          <a:sy n="72" d="100"/>
        </p:scale>
        <p:origin x="26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7ADC3-3420-F14F-82C0-3E84D4E21A3B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E76A34-BC11-3143-93A8-B9A59D7C6B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0174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題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問題</a:t>
            </a:r>
            <a:r>
              <a:rPr kumimoji="1" lang="en-US" altLang="ja-JP" dirty="0"/>
              <a:t>	N5	〔</a:t>
            </a:r>
            <a:r>
              <a:rPr kumimoji="1" lang="ja-JP" altLang="en-US"/>
              <a:t>問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宿題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N5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宿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endParaRPr kumimoji="1" lang="en-US" altLang="ja-JP" dirty="0"/>
          </a:p>
          <a:p>
            <a:r>
              <a:rPr kumimoji="1" lang="ja-JP" altLang="en-US"/>
              <a:t>話題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話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〕N5</a:t>
            </a:r>
            <a:endParaRPr kumimoji="1" lang="en-US" altLang="ja-JP" dirty="0"/>
          </a:p>
          <a:p>
            <a:r>
              <a:rPr kumimoji="1" lang="ja-JP" altLang="en-US"/>
              <a:t>題名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名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問題</a:t>
            </a:r>
            <a:r>
              <a:rPr kumimoji="1" lang="ja-JP" altLang="en-US" sz="2400" dirty="0">
                <a:solidFill>
                  <a:schemeClr val="tx1"/>
                </a:solidFill>
              </a:rPr>
              <a:t>	もんだい</a:t>
            </a:r>
            <a:r>
              <a:rPr kumimoji="1" lang="ja-JP" altLang="en-US" sz="240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question, problem	</a:t>
            </a:r>
            <a:r>
              <a:rPr kumimoji="1" lang="ja-JP" altLang="en-US" sz="2400" dirty="0">
                <a:solidFill>
                  <a:schemeClr val="tx1"/>
                </a:solidFill>
              </a:rPr>
              <a:t>今日のテストは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問題</a:t>
            </a:r>
            <a:r>
              <a:rPr kumimoji="1" lang="ja-JP" altLang="en-US" sz="2400" dirty="0">
                <a:solidFill>
                  <a:schemeClr val="tx1"/>
                </a:solidFill>
              </a:rPr>
              <a:t>が多くて、時間が</a:t>
            </a:r>
            <a:r>
              <a:rPr kumimoji="1" lang="ja-JP" altLang="en-US" sz="2400">
                <a:solidFill>
                  <a:schemeClr val="tx1"/>
                </a:solidFill>
              </a:rPr>
              <a:t>かかりました。／実験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じっけん</a:t>
            </a:r>
            <a:r>
              <a:rPr kumimoji="1" lang="en-US" altLang="ja-JP" sz="2400" dirty="0">
                <a:solidFill>
                  <a:schemeClr val="tx1"/>
                </a:solidFill>
              </a:rPr>
              <a:t>: experiment)</a:t>
            </a:r>
            <a:r>
              <a:rPr kumimoji="1" lang="ja-JP" altLang="en-US" sz="2400" dirty="0">
                <a:solidFill>
                  <a:schemeClr val="tx1"/>
                </a:solidFill>
              </a:rPr>
              <a:t>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問題</a:t>
            </a:r>
            <a:r>
              <a:rPr kumimoji="1" lang="ja-JP" altLang="en-US" sz="2400" dirty="0">
                <a:solidFill>
                  <a:schemeClr val="tx1"/>
                </a:solidFill>
              </a:rPr>
              <a:t>があったので、先生にアドバイスをもらいました。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宿題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しゅくだい</a:t>
            </a:r>
            <a:r>
              <a:rPr kumimoji="1" lang="en-US" altLang="ja-JP" sz="2400" dirty="0">
                <a:solidFill>
                  <a:schemeClr val="tx1"/>
                </a:solidFill>
              </a:rPr>
              <a:t>	homework		</a:t>
            </a:r>
            <a:r>
              <a:rPr kumimoji="1" lang="ja-JP" altLang="en-US" sz="2400" dirty="0">
                <a:solidFill>
                  <a:schemeClr val="tx1"/>
                </a:solidFill>
              </a:rPr>
              <a:t>日本語の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宿題</a:t>
            </a:r>
            <a:r>
              <a:rPr kumimoji="1" lang="ja-JP" altLang="en-US" sz="2400" dirty="0">
                <a:solidFill>
                  <a:schemeClr val="tx1"/>
                </a:solidFill>
              </a:rPr>
              <a:t>をしてから、</a:t>
            </a:r>
            <a:r>
              <a:rPr kumimoji="1" lang="ja-JP" altLang="en-US" sz="2400">
                <a:solidFill>
                  <a:schemeClr val="tx1"/>
                </a:solidFill>
              </a:rPr>
              <a:t>出かけました。／すみません、</a:t>
            </a:r>
            <a:r>
              <a:rPr kumimoji="1" lang="ja-JP" altLang="en-US" sz="2400" b="1">
                <a:solidFill>
                  <a:schemeClr val="tx1"/>
                </a:solidFill>
              </a:rPr>
              <a:t>宿題</a:t>
            </a:r>
            <a:r>
              <a:rPr kumimoji="1" lang="ja-JP" altLang="en-US" sz="2400">
                <a:solidFill>
                  <a:schemeClr val="tx1"/>
                </a:solidFill>
              </a:rPr>
              <a:t>をうちに忘れました。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話題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わだい</a:t>
            </a:r>
            <a:r>
              <a:rPr kumimoji="1" lang="en-US" altLang="ja-JP" sz="2400" dirty="0">
                <a:solidFill>
                  <a:schemeClr val="tx1"/>
                </a:solidFill>
              </a:rPr>
              <a:t>	topic		</a:t>
            </a:r>
            <a:r>
              <a:rPr kumimoji="1" lang="ja-JP" altLang="en-US" sz="2400" dirty="0">
                <a:solidFill>
                  <a:schemeClr val="tx1"/>
                </a:solidFill>
              </a:rPr>
              <a:t>会話クラスでは、いろいろな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話題</a:t>
            </a:r>
            <a:r>
              <a:rPr kumimoji="1" lang="ja-JP" altLang="en-US" sz="2400" dirty="0">
                <a:solidFill>
                  <a:schemeClr val="tx1"/>
                </a:solidFill>
              </a:rPr>
              <a:t>について</a:t>
            </a:r>
            <a:r>
              <a:rPr kumimoji="1" lang="ja-JP" altLang="en-US" sz="2400">
                <a:solidFill>
                  <a:schemeClr val="tx1"/>
                </a:solidFill>
              </a:rPr>
              <a:t>話しました。／食事のときに、その</a:t>
            </a:r>
            <a:r>
              <a:rPr kumimoji="1" lang="ja-JP" altLang="en-US" sz="2400" b="1">
                <a:solidFill>
                  <a:schemeClr val="tx1"/>
                </a:solidFill>
              </a:rPr>
              <a:t>話題</a:t>
            </a:r>
            <a:r>
              <a:rPr kumimoji="1" lang="ja-JP" altLang="en-US" sz="2400">
                <a:solidFill>
                  <a:schemeClr val="tx1"/>
                </a:solidFill>
              </a:rPr>
              <a:t>はよくないですよ。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題名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だいめい</a:t>
            </a:r>
            <a:r>
              <a:rPr kumimoji="1" lang="en-US" altLang="ja-JP" sz="2400" dirty="0">
                <a:solidFill>
                  <a:schemeClr val="tx1"/>
                </a:solidFill>
              </a:rPr>
              <a:t>	title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この歌の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題名</a:t>
            </a:r>
            <a:r>
              <a:rPr kumimoji="1" lang="ja-JP" altLang="en-US" sz="2400" dirty="0">
                <a:solidFill>
                  <a:schemeClr val="tx1"/>
                </a:solidFill>
              </a:rPr>
              <a:t>は何です</a:t>
            </a:r>
            <a:r>
              <a:rPr kumimoji="1" lang="ja-JP" altLang="en-US" sz="2400">
                <a:solidFill>
                  <a:schemeClr val="tx1"/>
                </a:solidFill>
              </a:rPr>
              <a:t>か。／本の</a:t>
            </a:r>
            <a:r>
              <a:rPr kumimoji="1" lang="ja-JP" altLang="en-US" sz="2400" b="1">
                <a:solidFill>
                  <a:schemeClr val="tx1"/>
                </a:solidFill>
              </a:rPr>
              <a:t>題名</a:t>
            </a:r>
            <a:r>
              <a:rPr kumimoji="1" lang="ja-JP" altLang="en-US" sz="2400">
                <a:solidFill>
                  <a:schemeClr val="tx1"/>
                </a:solidFill>
              </a:rPr>
              <a:t>、わかりますか。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8864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476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1892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2584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2874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7977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3328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8600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360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7877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2883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7261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51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3360728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今日のテストは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問題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が多くて、時間がかかりました。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実験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じっけん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experiment)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問題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があったので、先生にアドバイスをもらいました。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日本語の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宿題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をしてから、出かけました。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会話クラスでは、いろいろな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話題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について話しました。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この歌の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題名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は何ですか。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5383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title, topic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ダイ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問題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もんだい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question, problem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宿題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しゅくだい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homework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話題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わだい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topic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題名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だいめい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title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22">
            <a:extLst>
              <a:ext uri="{FF2B5EF4-FFF2-40B4-BE49-F238E27FC236}">
                <a16:creationId xmlns:a16="http://schemas.microsoft.com/office/drawing/2014/main" id="{E5FA57C2-8576-4BC0-B6E1-6D6D6AA12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05846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</Words>
  <Application>Microsoft Macintosh PowerPoint</Application>
  <PresentationFormat>ワイド画面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2022-09-14T08:35:59Z</dcterms:created>
  <dcterms:modified xsi:type="dcterms:W3CDTF">2022-09-14T08:36:24Z</dcterms:modified>
</cp:coreProperties>
</file>