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850"/>
  </p:normalViewPr>
  <p:slideViewPr>
    <p:cSldViewPr snapToGrid="0">
      <p:cViewPr varScale="1">
        <p:scale>
          <a:sx n="55" d="100"/>
          <a:sy n="55" d="100"/>
        </p:scale>
        <p:origin x="3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A2CDF-2F52-8241-81A0-D6FB81589221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D4701-4C25-4944-BC7A-6FE35059E7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84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顔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洗顔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顔面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面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顔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顔色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色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笑顔</a:t>
            </a:r>
            <a:r>
              <a:rPr kumimoji="1" lang="en-US" altLang="ja-JP" dirty="0"/>
              <a:t>	N2N3	 〔</a:t>
            </a:r>
            <a:r>
              <a:rPr kumimoji="1" lang="ja-JP" altLang="en-US"/>
              <a:t>笑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横顔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横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洗顔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せんがん</a:t>
            </a:r>
            <a:r>
              <a:rPr kumimoji="1" lang="en-US" altLang="ja-JP" dirty="0">
                <a:latin typeface="+mn-lt"/>
              </a:rPr>
              <a:t>	face washing		</a:t>
            </a:r>
            <a:r>
              <a:rPr kumimoji="1" lang="ja-JP" altLang="en-US" b="1">
                <a:latin typeface="+mn-lt"/>
              </a:rPr>
              <a:t>洗顔</a:t>
            </a:r>
            <a:r>
              <a:rPr kumimoji="1" lang="ja-JP" altLang="en-US">
                <a:latin typeface="+mn-lt"/>
              </a:rPr>
              <a:t>してから、おふろに入ります。／手に力を入れないで、やさしく</a:t>
            </a:r>
            <a:r>
              <a:rPr kumimoji="1" lang="ja-JP" altLang="en-US" b="1">
                <a:latin typeface="+mn-lt"/>
              </a:rPr>
              <a:t>洗顔</a:t>
            </a:r>
            <a:r>
              <a:rPr kumimoji="1" lang="ja-JP" altLang="en-US">
                <a:latin typeface="+mn-lt"/>
              </a:rPr>
              <a:t>してください。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顔面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がんめん</a:t>
            </a:r>
            <a:r>
              <a:rPr kumimoji="1" lang="en-US" altLang="ja-JP" dirty="0">
                <a:latin typeface="+mn-lt"/>
              </a:rPr>
              <a:t>	face		</a:t>
            </a:r>
            <a:r>
              <a:rPr kumimoji="1" lang="ja-JP" altLang="en-US" b="1">
                <a:latin typeface="+mn-lt"/>
              </a:rPr>
              <a:t>顔面</a:t>
            </a:r>
            <a:r>
              <a:rPr kumimoji="1" lang="ja-JP" altLang="en-US">
                <a:latin typeface="+mn-lt"/>
              </a:rPr>
              <a:t>にボールが当たった。／</a:t>
            </a:r>
            <a:r>
              <a:rPr kumimoji="1" lang="ja-JP" altLang="en-US" b="1">
                <a:latin typeface="+mn-lt"/>
              </a:rPr>
              <a:t>顔面</a:t>
            </a:r>
            <a:r>
              <a:rPr kumimoji="1" lang="ja-JP" altLang="en-US">
                <a:latin typeface="+mn-lt"/>
              </a:rPr>
              <a:t>をなぐられた。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顔</a:t>
            </a:r>
            <a:r>
              <a:rPr kumimoji="1" lang="en-US" altLang="ja-JP" dirty="0"/>
              <a:t>	</a:t>
            </a:r>
            <a:r>
              <a:rPr kumimoji="1" lang="ja-JP" altLang="en-US"/>
              <a:t>かお</a:t>
            </a:r>
            <a:r>
              <a:rPr kumimoji="1" lang="en-US" altLang="ja-JP" dirty="0"/>
              <a:t>	face		</a:t>
            </a:r>
            <a:r>
              <a:rPr kumimoji="1" lang="ja-JP" altLang="en-US"/>
              <a:t>みんな、楽しそうな</a:t>
            </a:r>
            <a:r>
              <a:rPr kumimoji="1" lang="ja-JP" altLang="en-US" b="1"/>
              <a:t>顔</a:t>
            </a:r>
            <a:r>
              <a:rPr kumimoji="1" lang="ja-JP" altLang="en-US"/>
              <a:t>をしている。／どうしたの？</a:t>
            </a:r>
            <a:r>
              <a:rPr kumimoji="1" lang="en-US" altLang="ja-JP" dirty="0"/>
              <a:t> </a:t>
            </a:r>
            <a:r>
              <a:rPr kumimoji="1" lang="ja-JP" altLang="en-US"/>
              <a:t>暗い</a:t>
            </a:r>
            <a:r>
              <a:rPr kumimoji="1" lang="ja-JP" altLang="en-US" b="1"/>
              <a:t>顔</a:t>
            </a:r>
            <a:r>
              <a:rPr kumimoji="1" lang="ja-JP" altLang="en-US"/>
              <a:t>をして。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顔色</a:t>
            </a:r>
            <a:r>
              <a:rPr kumimoji="1" lang="en-US" altLang="ja-JP" dirty="0"/>
              <a:t>	</a:t>
            </a:r>
            <a:r>
              <a:rPr kumimoji="1" lang="ja-JP" altLang="en-US"/>
              <a:t>かおいろ</a:t>
            </a:r>
            <a:r>
              <a:rPr kumimoji="1" lang="en-US" altLang="ja-JP" dirty="0"/>
              <a:t>	complexion		</a:t>
            </a:r>
            <a:r>
              <a:rPr kumimoji="1" lang="ja-JP" altLang="en-US"/>
              <a:t>どうしましたか。</a:t>
            </a:r>
            <a:r>
              <a:rPr kumimoji="1" lang="ja-JP" altLang="en-US" b="1"/>
              <a:t>顔色</a:t>
            </a:r>
            <a:r>
              <a:rPr kumimoji="1" lang="ja-JP" altLang="en-US"/>
              <a:t>が悪いですよ。／少し休んだら</a:t>
            </a:r>
            <a:r>
              <a:rPr kumimoji="1" lang="ja-JP" altLang="en-US" b="1"/>
              <a:t>顔色</a:t>
            </a:r>
            <a:r>
              <a:rPr kumimoji="1" lang="ja-JP" altLang="en-US"/>
              <a:t>がよくなりましたね。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笑顔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えがお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smile</a:t>
            </a:r>
            <a:r>
              <a:rPr kumimoji="1" lang="en-US" altLang="ja-JP" dirty="0"/>
              <a:t>		</a:t>
            </a:r>
            <a:r>
              <a:rPr kumimoji="1" lang="ja-JP" altLang="en-US"/>
              <a:t>子どもの</a:t>
            </a:r>
            <a:r>
              <a:rPr kumimoji="1" lang="ja-JP" altLang="en-US" b="1"/>
              <a:t>笑顔</a:t>
            </a:r>
            <a:r>
              <a:rPr kumimoji="1" lang="ja-JP" altLang="en-US"/>
              <a:t>を見ると、元気になる</a:t>
            </a:r>
            <a:r>
              <a:rPr kumimoji="1" lang="ja-JP" altLang="en-US">
                <a:latin typeface="+mn-lt"/>
              </a:rPr>
              <a:t>。</a:t>
            </a:r>
            <a:r>
              <a:rPr kumimoji="1" lang="ja-JP" altLang="en-US"/>
              <a:t>／彼女は</a:t>
            </a:r>
            <a:r>
              <a:rPr kumimoji="1" lang="ja-JP" altLang="en-US" b="1"/>
              <a:t>笑顔</a:t>
            </a:r>
            <a:r>
              <a:rPr kumimoji="1" lang="ja-JP" altLang="en-US"/>
              <a:t>がすてきです。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横顔</a:t>
            </a:r>
            <a:r>
              <a:rPr kumimoji="1" lang="en-US" altLang="ja-JP" dirty="0"/>
              <a:t>	</a:t>
            </a:r>
            <a:r>
              <a:rPr kumimoji="1" lang="ja-JP" altLang="en-US"/>
              <a:t>よこがお</a:t>
            </a:r>
            <a:r>
              <a:rPr kumimoji="1" lang="en-US" altLang="ja-JP" dirty="0"/>
              <a:t>	profile		</a:t>
            </a:r>
            <a:r>
              <a:rPr kumimoji="1" lang="ja-JP" altLang="en-US"/>
              <a:t>この</a:t>
            </a:r>
            <a:r>
              <a:rPr kumimoji="1" lang="ja-JP" altLang="en-US" b="1"/>
              <a:t>横顔</a:t>
            </a:r>
            <a:r>
              <a:rPr kumimoji="1" lang="ja-JP" altLang="en-US"/>
              <a:t>の写真、とてもいいですね。／このかがみは</a:t>
            </a:r>
            <a:r>
              <a:rPr kumimoji="1" lang="ja-JP" altLang="en-US" b="1"/>
              <a:t>横顔</a:t>
            </a:r>
            <a:r>
              <a:rPr kumimoji="1" lang="ja-JP" altLang="en-US"/>
              <a:t>も見ることができます。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3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566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272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72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10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47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13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920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64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841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99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07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98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手に力を入れないで、やさしく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洗顔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みんな、楽しそうな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どうしましたか。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顔色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が悪いですよ。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笑顔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を見ると、元気になる。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横顔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の写真、とてもいいですね。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face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ガン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洗顔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せんがん</a:t>
                      </a:r>
                      <a:r>
                        <a:rPr kumimoji="1" lang="en-US" altLang="ja-JP" sz="2400" dirty="0">
                          <a:latin typeface="+mn-lt"/>
                        </a:rPr>
                        <a:t>	face washing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かお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顔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かお</a:t>
                      </a:r>
                      <a:r>
                        <a:rPr kumimoji="1" lang="en-US" altLang="ja-JP" sz="2400" dirty="0"/>
                        <a:t>		face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顔色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かおいろ</a:t>
                      </a:r>
                      <a:r>
                        <a:rPr kumimoji="1" lang="en-US" altLang="ja-JP" sz="2400" dirty="0"/>
                        <a:t>	complexion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笑顔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えがお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smile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横顔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よこがお</a:t>
                      </a:r>
                      <a:r>
                        <a:rPr kumimoji="1" lang="en-US" altLang="ja-JP" sz="2400" dirty="0"/>
                        <a:t>	profile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5AF08CC-D486-AF41-91E5-B0A5F8C1D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2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2022-09-16T00:56:20Z</dcterms:created>
  <dcterms:modified xsi:type="dcterms:W3CDTF">2022-09-16T00:56:55Z</dcterms:modified>
</cp:coreProperties>
</file>