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46599"/>
  </p:normalViewPr>
  <p:slideViewPr>
    <p:cSldViewPr snapToGrid="0">
      <p:cViewPr varScale="1">
        <p:scale>
          <a:sx n="55" d="100"/>
          <a:sy n="55" d="100"/>
        </p:scale>
        <p:origin x="330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1C2F15-FA88-9945-933D-FA2EBB131505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B2732A-3303-BA46-89B9-77F704DF28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5109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簡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簡単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N4	 〔</a:t>
            </a:r>
            <a:r>
              <a:rPr kumimoji="1" lang="ja-JP" altLang="en-US"/>
              <a:t>単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簡単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かんたん</a:t>
            </a:r>
            <a:r>
              <a:rPr kumimoji="1" lang="en-US" altLang="ja-JP" dirty="0">
                <a:latin typeface="+mn-lt"/>
              </a:rPr>
              <a:t>	simple, easy		</a:t>
            </a:r>
            <a:r>
              <a:rPr kumimoji="1" lang="ja-JP" altLang="en-US" b="1">
                <a:latin typeface="+mn-lt"/>
              </a:rPr>
              <a:t>簡単</a:t>
            </a:r>
            <a:r>
              <a:rPr kumimoji="1" lang="ja-JP" altLang="en-US">
                <a:latin typeface="+mn-lt"/>
              </a:rPr>
              <a:t>に説明します。／</a:t>
            </a:r>
            <a:r>
              <a:rPr kumimoji="1" lang="ja-JP" altLang="en-US" b="1">
                <a:latin typeface="+mn-lt"/>
              </a:rPr>
              <a:t>簡単</a:t>
            </a:r>
            <a:r>
              <a:rPr kumimoji="1" lang="ja-JP" altLang="en-US">
                <a:latin typeface="+mn-lt"/>
              </a:rPr>
              <a:t>な料理を教えてください。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8714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5951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2867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1330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7787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5053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7337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2411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1553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0128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2245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1418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190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簡単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に説明します。 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簡単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な料理を教えてください。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simple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45720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カン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latin typeface="+mn-lt"/>
                        </a:rPr>
                        <a:t>簡単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な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かんたん</a:t>
                      </a:r>
                      <a:r>
                        <a:rPr kumimoji="1" lang="en-US" altLang="ja-JP" sz="2400" dirty="0">
                          <a:latin typeface="+mn-lt"/>
                        </a:rPr>
                        <a:t>	simple, easy	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0EAB191B-210C-8D44-9B11-7D137BCA38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90210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</Words>
  <Application>Microsoft Macintosh PowerPoint</Application>
  <PresentationFormat>ワイド画面</PresentationFormat>
  <Paragraphs>13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2022-09-16T00:03:32Z</dcterms:created>
  <dcterms:modified xsi:type="dcterms:W3CDTF">2022-09-16T00:03:58Z</dcterms:modified>
</cp:coreProperties>
</file>