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5918"/>
  </p:normalViewPr>
  <p:slideViewPr>
    <p:cSldViewPr snapToGrid="0">
      <p:cViewPr varScale="1">
        <p:scale>
          <a:sx n="41" d="100"/>
          <a:sy n="41" d="100"/>
        </p:scale>
        <p:origin x="3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3697B-933B-C840-8464-8F7A8412D8A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E0C35-D8DA-AC41-9A8A-BBF98D59B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85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験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試験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試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経験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実験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受験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受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試験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しけん</a:t>
            </a:r>
            <a:r>
              <a:rPr kumimoji="1" lang="en-US" altLang="ja-JP" baseline="0" dirty="0">
                <a:latin typeface="+mn-lt"/>
              </a:rPr>
              <a:t>	examination		</a:t>
            </a:r>
            <a:r>
              <a:rPr kumimoji="1" lang="ja-JP" altLang="en-US" baseline="0">
                <a:latin typeface="+mn-lt"/>
              </a:rPr>
              <a:t>来週</a:t>
            </a:r>
            <a:r>
              <a:rPr kumimoji="1" lang="ja-JP" altLang="en-US" b="1" baseline="0">
                <a:latin typeface="+mn-lt"/>
              </a:rPr>
              <a:t>試験</a:t>
            </a:r>
            <a:r>
              <a:rPr kumimoji="1" lang="ja-JP" altLang="en-US" baseline="0">
                <a:latin typeface="+mn-lt"/>
              </a:rPr>
              <a:t>をします。／</a:t>
            </a:r>
            <a:r>
              <a:rPr kumimoji="1" lang="ja-JP" altLang="en-US" b="1" baseline="0">
                <a:latin typeface="+mn-lt"/>
              </a:rPr>
              <a:t>試験</a:t>
            </a:r>
            <a:r>
              <a:rPr kumimoji="1" lang="ja-JP" altLang="en-US" baseline="0">
                <a:latin typeface="+mn-lt"/>
              </a:rPr>
              <a:t>、難しかったです。／</a:t>
            </a:r>
            <a:r>
              <a:rPr kumimoji="1" lang="ja-JP" altLang="en-US" b="1" baseline="0">
                <a:latin typeface="+mn-lt"/>
              </a:rPr>
              <a:t>試験</a:t>
            </a:r>
            <a:r>
              <a:rPr kumimoji="1" lang="ja-JP" altLang="en-US" baseline="0">
                <a:latin typeface="+mn-lt"/>
              </a:rPr>
              <a:t>勉強しましたか。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経験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けいけん</a:t>
            </a:r>
            <a:r>
              <a:rPr kumimoji="1" lang="en-US" altLang="ja-JP" baseline="0" dirty="0">
                <a:latin typeface="+mn-lt"/>
              </a:rPr>
              <a:t>	experience		</a:t>
            </a:r>
            <a:r>
              <a:rPr kumimoji="1" lang="ja-JP" altLang="en-US" b="1" baseline="0">
                <a:latin typeface="+mn-lt"/>
              </a:rPr>
              <a:t>経験</a:t>
            </a:r>
            <a:r>
              <a:rPr kumimoji="1" lang="ja-JP" altLang="en-US" baseline="0">
                <a:latin typeface="+mn-lt"/>
              </a:rPr>
              <a:t>はありませんが、やる気はあります。／若いときにいろいろな</a:t>
            </a:r>
            <a:r>
              <a:rPr kumimoji="1" lang="ja-JP" altLang="en-US" b="1" baseline="0">
                <a:latin typeface="+mn-lt"/>
              </a:rPr>
              <a:t>経験</a:t>
            </a:r>
            <a:r>
              <a:rPr kumimoji="1" lang="ja-JP" altLang="en-US" baseline="0">
                <a:latin typeface="+mn-lt"/>
              </a:rPr>
              <a:t>をしたほうがいい。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実験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じっけん</a:t>
            </a:r>
            <a:r>
              <a:rPr kumimoji="1" lang="en-US" altLang="ja-JP" baseline="0" dirty="0">
                <a:latin typeface="+mn-lt"/>
              </a:rPr>
              <a:t>	experiment		</a:t>
            </a:r>
            <a:r>
              <a:rPr kumimoji="1" lang="ja-JP" altLang="en-US" baseline="0">
                <a:latin typeface="+mn-lt"/>
              </a:rPr>
              <a:t>きのうは夜遅くまで</a:t>
            </a:r>
            <a:r>
              <a:rPr kumimoji="1" lang="ja-JP" altLang="en-US" b="1" baseline="0">
                <a:latin typeface="+mn-lt"/>
              </a:rPr>
              <a:t>実験</a:t>
            </a:r>
            <a:r>
              <a:rPr kumimoji="1" lang="ja-JP" altLang="en-US" baseline="0">
                <a:latin typeface="+mn-lt"/>
              </a:rPr>
              <a:t>しました。／今回の</a:t>
            </a:r>
            <a:r>
              <a:rPr kumimoji="1" lang="ja-JP" altLang="en-US" b="1" baseline="0">
                <a:latin typeface="+mn-lt"/>
              </a:rPr>
              <a:t>実験</a:t>
            </a:r>
            <a:r>
              <a:rPr kumimoji="1" lang="ja-JP" altLang="en-US" baseline="0">
                <a:latin typeface="+mn-lt"/>
              </a:rPr>
              <a:t>はうまくいかなかった。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受験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じゅけん</a:t>
            </a:r>
            <a:r>
              <a:rPr kumimoji="1" lang="en-US" altLang="ja-JP" baseline="0" dirty="0">
                <a:latin typeface="+mn-lt"/>
              </a:rPr>
              <a:t>	taking an exam	</a:t>
            </a:r>
            <a:r>
              <a:rPr kumimoji="1" lang="ja-JP" altLang="en-US" b="1" baseline="0">
                <a:latin typeface="+mn-lt"/>
              </a:rPr>
              <a:t>受験</a:t>
            </a:r>
            <a:r>
              <a:rPr kumimoji="1" lang="ja-JP" altLang="en-US" baseline="0">
                <a:latin typeface="+mn-lt"/>
              </a:rPr>
              <a:t>勉強は大変でした。／弟は今年大学</a:t>
            </a:r>
            <a:r>
              <a:rPr kumimoji="1" lang="ja-JP" altLang="en-US" b="1" baseline="0">
                <a:latin typeface="+mn-lt"/>
              </a:rPr>
              <a:t>受験</a:t>
            </a:r>
            <a:r>
              <a:rPr kumimoji="1" lang="ja-JP" altLang="en-US" baseline="0">
                <a:latin typeface="+mn-lt"/>
              </a:rPr>
              <a:t>です。</a:t>
            </a:r>
            <a:r>
              <a:rPr kumimoji="1" lang="en-US" altLang="ja-JP" baseline="0">
                <a:latin typeface="+mn-lt"/>
              </a:rPr>
              <a:t>	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179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262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22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730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404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340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21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590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849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743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47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08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50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試験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、難しかったです。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はありませんが、やる気はあります。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きのうは夜遅くまで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実験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examine, effect 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試験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しけん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examination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経験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けいけん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experience</a:t>
                      </a:r>
                    </a:p>
                    <a:p>
                      <a:r>
                        <a:rPr kumimoji="1" lang="ja-JP" altLang="en-US" sz="2400" baseline="0"/>
                        <a:t>実験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じっけん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experiment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0997E9F-B4EB-1B4E-B440-80BBE01A7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004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2022-09-15T04:01:25Z</dcterms:created>
  <dcterms:modified xsi:type="dcterms:W3CDTF">2022-09-15T04:01:54Z</dcterms:modified>
</cp:coreProperties>
</file>