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0000"/>
  </p:normalViewPr>
  <p:slideViewPr>
    <p:cSldViewPr snapToGrid="0">
      <p:cViewPr varScale="1">
        <p:scale>
          <a:sx n="60" d="100"/>
          <a:sy n="60" d="100"/>
        </p:scale>
        <p:origin x="30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0C453-1683-164A-8BA6-54997B2C4BC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C8355-B675-304B-A7D7-30D0DE98CD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15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難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困難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困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難問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問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難しい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困難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こんなん</a:t>
            </a:r>
            <a:r>
              <a:rPr kumimoji="1" lang="en-US" altLang="ja-JP" baseline="0" dirty="0"/>
              <a:t>	difficult		</a:t>
            </a:r>
            <a:r>
              <a:rPr kumimoji="1" lang="ja-JP" altLang="en-US" baseline="0"/>
              <a:t>彼は歩くのも</a:t>
            </a:r>
            <a:r>
              <a:rPr kumimoji="1" lang="ja-JP" altLang="en-US" b="1" baseline="0"/>
              <a:t>困難</a:t>
            </a:r>
            <a:r>
              <a:rPr kumimoji="1" lang="ja-JP" altLang="en-US" baseline="0"/>
              <a:t>な様子だった。／この商品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しょうひん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は入手</a:t>
            </a:r>
            <a:r>
              <a:rPr kumimoji="1" lang="ja-JP" altLang="en-US" b="1" baseline="0"/>
              <a:t>困難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難問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なんもん</a:t>
            </a:r>
            <a:r>
              <a:rPr kumimoji="1" lang="en-US" altLang="ja-JP" baseline="0" dirty="0"/>
              <a:t>	difficult problem	</a:t>
            </a:r>
            <a:r>
              <a:rPr kumimoji="1" lang="ja-JP" altLang="en-US" baseline="0"/>
              <a:t>きょうのクイズは</a:t>
            </a:r>
            <a:r>
              <a:rPr kumimoji="1" lang="ja-JP" altLang="en-US" b="1" baseline="0"/>
              <a:t>難問</a:t>
            </a:r>
            <a:r>
              <a:rPr kumimoji="1" lang="ja-JP" altLang="en-US" baseline="0"/>
              <a:t>ですね。／</a:t>
            </a:r>
            <a:r>
              <a:rPr kumimoji="1" lang="ja-JP" altLang="en-US" b="1" baseline="0"/>
              <a:t>難問</a:t>
            </a:r>
            <a:r>
              <a:rPr kumimoji="1" lang="ja-JP" altLang="en-US" baseline="0"/>
              <a:t>ですが、歴史が好きな方はわかるかもしれません。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難しい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むずかしい</a:t>
            </a:r>
            <a:r>
              <a:rPr kumimoji="1" lang="en-US" altLang="ja-JP" baseline="0" dirty="0">
                <a:latin typeface="+mn-lt"/>
              </a:rPr>
              <a:t>	difficult		</a:t>
            </a:r>
            <a:r>
              <a:rPr kumimoji="1" lang="ja-JP" altLang="en-US" baseline="0">
                <a:latin typeface="+mn-lt"/>
              </a:rPr>
              <a:t>きのうのテストは</a:t>
            </a:r>
            <a:r>
              <a:rPr kumimoji="1" lang="ja-JP" altLang="en-US" b="1" baseline="0">
                <a:latin typeface="+mn-lt"/>
              </a:rPr>
              <a:t>難しかった</a:t>
            </a:r>
            <a:r>
              <a:rPr kumimoji="1" lang="ja-JP" altLang="en-US" baseline="0">
                <a:latin typeface="+mn-lt"/>
              </a:rPr>
              <a:t>。／この教科書、</a:t>
            </a:r>
            <a:r>
              <a:rPr kumimoji="1" lang="ja-JP" altLang="en-US" b="1" baseline="0">
                <a:latin typeface="+mn-lt"/>
              </a:rPr>
              <a:t>難しい</a:t>
            </a:r>
            <a:r>
              <a:rPr kumimoji="1" lang="ja-JP" altLang="en-US" baseline="0">
                <a:latin typeface="+mn-lt"/>
              </a:rPr>
              <a:t>ですか。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271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0769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37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166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77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253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97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2095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625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89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5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0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47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彼は歩くのも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困難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な様子だった。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きょうのクイズは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難問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きのうのテストは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難しかった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difficult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64032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48368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21711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ナン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困難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こんなん</a:t>
                      </a:r>
                      <a:r>
                        <a:rPr kumimoji="1" lang="en-US" altLang="ja-JP" sz="2400" baseline="0" dirty="0"/>
                        <a:t>	difficult</a:t>
                      </a:r>
                    </a:p>
                    <a:p>
                      <a:r>
                        <a:rPr kumimoji="1" lang="ja-JP" altLang="en-US" sz="2400" baseline="0"/>
                        <a:t>難問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なんもん</a:t>
                      </a:r>
                      <a:r>
                        <a:rPr kumimoji="1" lang="en-US" altLang="ja-JP" sz="2400" baseline="0" dirty="0"/>
                        <a:t>	difficult problem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むずか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難しい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むずかしい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difficult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3BC9A9A5-CCD5-784D-8B4A-E3C657B3D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348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2022-09-15T03:36:26Z</dcterms:created>
  <dcterms:modified xsi:type="dcterms:W3CDTF">2022-09-15T03:36:45Z</dcterms:modified>
</cp:coreProperties>
</file>