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51905"/>
  </p:normalViewPr>
  <p:slideViewPr>
    <p:cSldViewPr snapToGrid="0">
      <p:cViewPr varScale="1">
        <p:scale>
          <a:sx n="63" d="100"/>
          <a:sy n="63" d="100"/>
        </p:scale>
        <p:origin x="298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E7FA0E-C19A-DE48-951A-3B85816A2DD7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24AC0E-21F2-6846-9799-685505DE01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0949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類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書類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en-US" altLang="ja-JP" dirty="0"/>
              <a:t>N2N3	 〔</a:t>
            </a:r>
            <a:r>
              <a:rPr kumimoji="1" lang="ja-JP" altLang="en-US">
                <a:latin typeface="+mn-lt"/>
              </a:rPr>
              <a:t>書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分類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分</a:t>
            </a:r>
            <a:r>
              <a:rPr kumimoji="1" lang="en-US" altLang="ja-JP" dirty="0"/>
              <a:t>〕N5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種類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種</a:t>
            </a:r>
            <a:r>
              <a:rPr kumimoji="1" lang="en-US" altLang="ja-JP" dirty="0"/>
              <a:t>〕N2N3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親類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親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人類</a:t>
            </a:r>
            <a:r>
              <a:rPr kumimoji="1" lang="en-US" altLang="ja-JP" dirty="0">
                <a:latin typeface="+mn-lt"/>
              </a:rPr>
              <a:t>	N2N3</a:t>
            </a:r>
            <a:r>
              <a:rPr kumimoji="1" lang="en-US" altLang="ja-JP" dirty="0"/>
              <a:t>	 〔</a:t>
            </a:r>
            <a:r>
              <a:rPr kumimoji="1" lang="ja-JP" altLang="en-US"/>
              <a:t>人</a:t>
            </a:r>
            <a:r>
              <a:rPr kumimoji="1" lang="en-US" altLang="ja-JP" dirty="0"/>
              <a:t>〕N5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類義語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級外</a:t>
            </a:r>
            <a:r>
              <a:rPr kumimoji="1" lang="en-US" altLang="ja-JP" dirty="0"/>
              <a:t>	 〔</a:t>
            </a:r>
            <a:r>
              <a:rPr kumimoji="1" lang="ja-JP" altLang="en-US"/>
              <a:t>義</a:t>
            </a:r>
            <a:r>
              <a:rPr kumimoji="1" lang="en-US" altLang="ja-JP" dirty="0"/>
              <a:t>〕N1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語</a:t>
            </a:r>
            <a:r>
              <a:rPr kumimoji="1" lang="en-US" altLang="ja-JP" dirty="0"/>
              <a:t>〕N5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書類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しょるい</a:t>
            </a:r>
            <a:r>
              <a:rPr kumimoji="1" lang="en-US" altLang="ja-JP" dirty="0">
                <a:latin typeface="+mn-lt"/>
              </a:rPr>
              <a:t>	documents, papers	</a:t>
            </a:r>
            <a:r>
              <a:rPr kumimoji="1" lang="ja-JP" altLang="en-US" b="1">
                <a:latin typeface="+mn-lt"/>
              </a:rPr>
              <a:t>書類</a:t>
            </a:r>
            <a:r>
              <a:rPr kumimoji="1" lang="ja-JP" altLang="en-US">
                <a:latin typeface="+mn-lt"/>
              </a:rPr>
              <a:t>を持ってくるのを忘れてしまった。／</a:t>
            </a:r>
            <a:r>
              <a:rPr kumimoji="1" lang="ja-JP" altLang="en-US" b="1">
                <a:latin typeface="+mn-lt"/>
              </a:rPr>
              <a:t>書類</a:t>
            </a:r>
            <a:r>
              <a:rPr kumimoji="1" lang="ja-JP" altLang="en-US">
                <a:latin typeface="+mn-lt"/>
              </a:rPr>
              <a:t>に住所と名前をご記入ください。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分類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ぶんるい</a:t>
            </a:r>
            <a:r>
              <a:rPr kumimoji="1" lang="en-US" altLang="ja-JP" dirty="0">
                <a:latin typeface="+mn-lt"/>
              </a:rPr>
              <a:t>	classify		</a:t>
            </a:r>
            <a:r>
              <a:rPr kumimoji="1" lang="ja-JP" altLang="en-US">
                <a:latin typeface="+mn-lt"/>
              </a:rPr>
              <a:t>学部別、学年別に</a:t>
            </a:r>
            <a:r>
              <a:rPr kumimoji="1" lang="ja-JP" altLang="en-US" b="1">
                <a:latin typeface="+mn-lt"/>
              </a:rPr>
              <a:t>分類</a:t>
            </a:r>
            <a:r>
              <a:rPr kumimoji="1" lang="ja-JP" altLang="en-US">
                <a:latin typeface="+mn-lt"/>
              </a:rPr>
              <a:t>する。／ファイルの</a:t>
            </a:r>
            <a:r>
              <a:rPr kumimoji="1" lang="ja-JP" altLang="en-US" b="1">
                <a:latin typeface="+mn-lt"/>
              </a:rPr>
              <a:t>分類</a:t>
            </a:r>
            <a:r>
              <a:rPr kumimoji="1" lang="ja-JP" altLang="en-US">
                <a:latin typeface="+mn-lt"/>
              </a:rPr>
              <a:t>方法を考える。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種類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しゅるい</a:t>
            </a:r>
            <a:r>
              <a:rPr kumimoji="1" lang="en-US" altLang="ja-JP" dirty="0">
                <a:latin typeface="+mn-lt"/>
              </a:rPr>
              <a:t>	kind, sort, type	</a:t>
            </a:r>
            <a:r>
              <a:rPr kumimoji="1" lang="ja-JP" altLang="en-US">
                <a:latin typeface="+mn-lt"/>
              </a:rPr>
              <a:t>いろいろな</a:t>
            </a:r>
            <a:r>
              <a:rPr kumimoji="1" lang="ja-JP" altLang="en-US" b="1">
                <a:latin typeface="+mn-lt"/>
              </a:rPr>
              <a:t>種類</a:t>
            </a:r>
            <a:r>
              <a:rPr kumimoji="1" lang="ja-JP" altLang="en-US">
                <a:latin typeface="+mn-lt"/>
              </a:rPr>
              <a:t>のみかんがあります。／ぜんぶで何</a:t>
            </a:r>
            <a:r>
              <a:rPr kumimoji="1" lang="ja-JP" altLang="en-US" b="1">
                <a:latin typeface="+mn-lt"/>
              </a:rPr>
              <a:t>種類</a:t>
            </a:r>
            <a:r>
              <a:rPr kumimoji="1" lang="ja-JP" altLang="en-US">
                <a:latin typeface="+mn-lt"/>
              </a:rPr>
              <a:t>ありますか。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親類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しんるい</a:t>
            </a:r>
            <a:r>
              <a:rPr kumimoji="1" lang="en-US" altLang="ja-JP" dirty="0">
                <a:latin typeface="+mn-lt"/>
              </a:rPr>
              <a:t>	relative		</a:t>
            </a:r>
            <a:r>
              <a:rPr kumimoji="1" lang="ja-JP" altLang="en-US">
                <a:latin typeface="+mn-lt"/>
              </a:rPr>
              <a:t>彼は父方の</a:t>
            </a:r>
            <a:r>
              <a:rPr kumimoji="1" lang="ja-JP" altLang="en-US" b="1">
                <a:latin typeface="+mn-lt"/>
              </a:rPr>
              <a:t>親類</a:t>
            </a:r>
            <a:r>
              <a:rPr kumimoji="1" lang="ja-JP" altLang="en-US">
                <a:latin typeface="+mn-lt"/>
              </a:rPr>
              <a:t>です。／両親、</a:t>
            </a:r>
            <a:r>
              <a:rPr kumimoji="1" lang="ja-JP" altLang="en-US" b="1">
                <a:latin typeface="+mn-lt"/>
              </a:rPr>
              <a:t>親類</a:t>
            </a:r>
            <a:r>
              <a:rPr kumimoji="1" lang="ja-JP" altLang="en-US">
                <a:latin typeface="+mn-lt"/>
              </a:rPr>
              <a:t>は北海道にいます。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人類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じんるい</a:t>
            </a:r>
            <a:r>
              <a:rPr kumimoji="1" lang="en-US" altLang="ja-JP" dirty="0">
                <a:latin typeface="+mn-lt"/>
              </a:rPr>
              <a:t>	humankind		1969</a:t>
            </a:r>
            <a:r>
              <a:rPr kumimoji="1" lang="ja-JP" altLang="en-US">
                <a:latin typeface="+mn-lt"/>
              </a:rPr>
              <a:t>年、</a:t>
            </a:r>
            <a:r>
              <a:rPr kumimoji="1" lang="ja-JP" altLang="en-US" b="1">
                <a:latin typeface="+mn-lt"/>
              </a:rPr>
              <a:t>人類</a:t>
            </a:r>
            <a:r>
              <a:rPr kumimoji="1" lang="ja-JP" altLang="en-US">
                <a:latin typeface="+mn-lt"/>
              </a:rPr>
              <a:t>ははじめて月に降り立った。／彼は</a:t>
            </a:r>
            <a:r>
              <a:rPr kumimoji="1" lang="ja-JP" altLang="en-US" b="1">
                <a:latin typeface="+mn-lt"/>
              </a:rPr>
              <a:t>人類</a:t>
            </a:r>
            <a:r>
              <a:rPr kumimoji="1" lang="ja-JP" altLang="en-US">
                <a:latin typeface="+mn-lt"/>
              </a:rPr>
              <a:t>の進化について研究している。</a:t>
            </a:r>
            <a:r>
              <a:rPr kumimoji="1" lang="en-US" altLang="ja-JP" dirty="0">
                <a:latin typeface="+mn-lt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類義語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るいぎご</a:t>
            </a:r>
            <a:r>
              <a:rPr kumimoji="1" lang="en-US" altLang="ja-JP" dirty="0">
                <a:latin typeface="+mn-lt"/>
              </a:rPr>
              <a:t>	synonym		</a:t>
            </a:r>
            <a:r>
              <a:rPr kumimoji="1" lang="ja-JP" altLang="en-US" b="1">
                <a:latin typeface="+mn-lt"/>
              </a:rPr>
              <a:t>類義語</a:t>
            </a:r>
            <a:r>
              <a:rPr kumimoji="1" lang="ja-JP" altLang="en-US">
                <a:latin typeface="+mn-lt"/>
              </a:rPr>
              <a:t>の使い分けは難しい。／この辞書は</a:t>
            </a:r>
            <a:r>
              <a:rPr kumimoji="1" lang="ja-JP" altLang="en-US" b="1">
                <a:latin typeface="+mn-lt"/>
              </a:rPr>
              <a:t>類義語</a:t>
            </a:r>
            <a:r>
              <a:rPr kumimoji="1" lang="ja-JP" altLang="en-US">
                <a:latin typeface="+mn-lt"/>
              </a:rPr>
              <a:t>を調べることができます。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8714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6319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98910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948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6874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850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8561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618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6345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83425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1784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8759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9774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書類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に住所と名前をご記入ください。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学部別、学年別に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分類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する。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ぜんぶで何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種類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ありますか。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彼は父方の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親類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1969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年、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人類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ははじめて月に降り立った。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kind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92024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ルイ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latin typeface="+mn-lt"/>
                        </a:rPr>
                        <a:t>書類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しょるい</a:t>
                      </a:r>
                      <a:r>
                        <a:rPr kumimoji="1" lang="en-US" altLang="ja-JP" sz="2400" dirty="0">
                          <a:latin typeface="+mn-lt"/>
                        </a:rPr>
                        <a:t>	documents, papers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分類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ぶんるい</a:t>
                      </a:r>
                      <a:r>
                        <a:rPr kumimoji="1" lang="en-US" altLang="ja-JP" sz="2400" dirty="0">
                          <a:latin typeface="+mn-lt"/>
                        </a:rPr>
                        <a:t>	classify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種類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しゅるい</a:t>
                      </a:r>
                      <a:r>
                        <a:rPr kumimoji="1" lang="en-US" altLang="ja-JP" sz="2400" dirty="0">
                          <a:latin typeface="+mn-lt"/>
                        </a:rPr>
                        <a:t>	kind, sort, type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親類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しんるい</a:t>
                      </a:r>
                      <a:r>
                        <a:rPr kumimoji="1" lang="en-US" altLang="ja-JP" sz="2400" dirty="0">
                          <a:latin typeface="+mn-lt"/>
                        </a:rPr>
                        <a:t>	relative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人類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じんるい</a:t>
                      </a:r>
                      <a:r>
                        <a:rPr kumimoji="1" lang="en-US" altLang="ja-JP" sz="2400" dirty="0">
                          <a:latin typeface="+mn-lt"/>
                        </a:rPr>
                        <a:t>	humankind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8" name="図 7">
            <a:extLst>
              <a:ext uri="{FF2B5EF4-FFF2-40B4-BE49-F238E27FC236}">
                <a16:creationId xmlns:a16="http://schemas.microsoft.com/office/drawing/2014/main" id="{8F9AEA04-4305-E140-A595-AF61D8570D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291317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90210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309</Words>
  <Application>Microsoft Macintosh PowerPoint</Application>
  <PresentationFormat>ワイド画面</PresentationFormat>
  <Paragraphs>30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2022-09-15T00:41:35Z</dcterms:created>
  <dcterms:modified xsi:type="dcterms:W3CDTF">2022-09-15T00:43:01Z</dcterms:modified>
</cp:coreProperties>
</file>