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748"/>
  </p:normalViewPr>
  <p:slideViewPr>
    <p:cSldViewPr snapToGrid="0">
      <p:cViewPr varScale="1">
        <p:scale>
          <a:sx n="61" d="100"/>
          <a:sy n="61" d="100"/>
        </p:scale>
        <p:origin x="30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FA4B9B-5496-EB4F-9B48-1D7EEB67B274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2F3D39-54C8-8D48-86F6-27CEFD9CCF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456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曜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月曜日</a:t>
            </a:r>
            <a:r>
              <a:rPr kumimoji="1" lang="en-US" altLang="ja-JP" dirty="0"/>
              <a:t>	N5	〔</a:t>
            </a:r>
            <a:r>
              <a:rPr kumimoji="1" lang="ja-JP" altLang="en-US"/>
              <a:t>月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火曜日</a:t>
            </a:r>
            <a:r>
              <a:rPr kumimoji="1" lang="en-US" altLang="ja-JP" dirty="0"/>
              <a:t>	N5	〔</a:t>
            </a:r>
            <a:r>
              <a:rPr kumimoji="1" lang="ja-JP" altLang="en-US"/>
              <a:t>火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何曜日</a:t>
            </a:r>
            <a:r>
              <a:rPr kumimoji="1" lang="en-US" altLang="ja-JP" dirty="0"/>
              <a:t>	N5	〔</a:t>
            </a:r>
            <a:r>
              <a:rPr kumimoji="1" lang="ja-JP" altLang="en-US"/>
              <a:t>何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月曜日</a:t>
            </a:r>
            <a:r>
              <a:rPr kumimoji="1" lang="ja-JP" altLang="en-US" dirty="0">
                <a:solidFill>
                  <a:schemeClr val="tx1"/>
                </a:solidFill>
              </a:rPr>
              <a:t>	げつようび	</a:t>
            </a:r>
            <a:r>
              <a:rPr kumimoji="1" lang="en-US" altLang="ja-JP" dirty="0">
                <a:solidFill>
                  <a:schemeClr val="tx1"/>
                </a:solidFill>
              </a:rPr>
              <a:t>Monday		</a:t>
            </a:r>
            <a:r>
              <a:rPr kumimoji="1" lang="ja-JP" altLang="en-US" sz="1200">
                <a:latin typeface="Segoe UI Historic" panose="020B0502040204020203" pitchFamily="34" charset="0"/>
              </a:rPr>
              <a:t>もえるごみ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(burnable trash)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月曜日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と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木曜日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月曜日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から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金曜日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まで毎日大学へ行きます。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火曜日	かようび	</a:t>
            </a:r>
            <a:r>
              <a:rPr kumimoji="1" lang="en-US" altLang="ja-JP" dirty="0">
                <a:solidFill>
                  <a:schemeClr val="tx1"/>
                </a:solidFill>
              </a:rPr>
              <a:t>Tuesday		</a:t>
            </a:r>
            <a:r>
              <a:rPr kumimoji="1" lang="ja-JP" altLang="en-US" dirty="0">
                <a:solidFill>
                  <a:schemeClr val="tx1"/>
                </a:solidFill>
              </a:rPr>
              <a:t>その店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火曜日</a:t>
            </a:r>
            <a:r>
              <a:rPr kumimoji="1" lang="ja-JP" altLang="en-US" b="0">
                <a:solidFill>
                  <a:schemeClr val="tx1"/>
                </a:solidFill>
              </a:rPr>
              <a:t>は</a:t>
            </a:r>
            <a:r>
              <a:rPr kumimoji="1" lang="ja-JP" altLang="en-US">
                <a:solidFill>
                  <a:schemeClr val="tx1"/>
                </a:solidFill>
              </a:rPr>
              <a:t>休みです。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火曜日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にリンさんに会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あ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何曜日	なんようび	</a:t>
            </a:r>
            <a:r>
              <a:rPr kumimoji="1" lang="en-US" altLang="ja-JP" dirty="0">
                <a:solidFill>
                  <a:schemeClr val="tx1"/>
                </a:solidFill>
              </a:rPr>
              <a:t>what day of the week?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日本語のクラスは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何曜日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です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か。／きょうは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何曜日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335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7281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472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234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736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815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8217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33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63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436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053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5097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80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DC57A359-1F4F-42CD-806F-EFFF47E99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60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luminary day of the week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ヨウ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月曜日	げつようび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Monday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火曜日	かようび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Tuesday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何曜日	なんようび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what day of the week?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5DA7FBF-16A7-44EC-AA5D-778EC6D8496C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もえるごみ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(burnable trash)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月曜日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木曜日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月曜日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から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金曜日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まで毎日大学へ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行きます。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日本語のクラスは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何曜日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624277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2022-09-09T06:32:13Z</dcterms:created>
  <dcterms:modified xsi:type="dcterms:W3CDTF">2022-09-09T06:32:36Z</dcterms:modified>
</cp:coreProperties>
</file>