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4014"/>
  </p:normalViewPr>
  <p:slideViewPr>
    <p:cSldViewPr snapToGrid="0">
      <p:cViewPr varScale="1">
        <p:scale>
          <a:sx n="79" d="100"/>
          <a:sy n="79" d="100"/>
        </p:scale>
        <p:origin x="24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83FB5-F126-2848-9066-BBB35117FE9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43AF2-739C-5F40-9588-42F26596B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06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願書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書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願う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願い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願書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がんしょ</a:t>
            </a:r>
            <a:r>
              <a:rPr kumimoji="1" lang="en-US" altLang="ja-JP" baseline="0" dirty="0"/>
              <a:t>	application (form)	</a:t>
            </a:r>
            <a:r>
              <a:rPr kumimoji="1" lang="ja-JP" altLang="en-US" baseline="0"/>
              <a:t>入学</a:t>
            </a:r>
            <a:r>
              <a:rPr kumimoji="1" lang="ja-JP" altLang="en-US" b="1" baseline="0"/>
              <a:t>願書</a:t>
            </a:r>
            <a:r>
              <a:rPr kumimoji="1" lang="ja-JP" altLang="en-US" baseline="0"/>
              <a:t>を書く。／３つの大学に</a:t>
            </a:r>
            <a:r>
              <a:rPr kumimoji="1" lang="ja-JP" altLang="en-US" b="1" baseline="0"/>
              <a:t>願書</a:t>
            </a:r>
            <a:r>
              <a:rPr kumimoji="1" lang="ja-JP" altLang="en-US" baseline="0"/>
              <a:t>を出した。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願う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ねがう</a:t>
            </a:r>
            <a:r>
              <a:rPr kumimoji="1" lang="en-US" altLang="ja-JP" baseline="0" dirty="0"/>
              <a:t>	to wish		</a:t>
            </a:r>
            <a:r>
              <a:rPr kumimoji="1" lang="ja-JP" altLang="en-US" baseline="0"/>
              <a:t>家族のしあわせを</a:t>
            </a:r>
            <a:r>
              <a:rPr kumimoji="1" lang="ja-JP" altLang="en-US" b="1" baseline="0"/>
              <a:t>願う</a:t>
            </a:r>
            <a:r>
              <a:rPr kumimoji="1" lang="ja-JP" altLang="en-US" baseline="0"/>
              <a:t>。／またお会いできることを</a:t>
            </a:r>
            <a:r>
              <a:rPr kumimoji="1" lang="ja-JP" altLang="en-US" b="1" baseline="0"/>
              <a:t>願って</a:t>
            </a:r>
            <a:r>
              <a:rPr kumimoji="1" lang="ja-JP" altLang="en-US" baseline="0"/>
              <a:t>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願い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ねがい</a:t>
            </a:r>
            <a:r>
              <a:rPr kumimoji="1" lang="en-US" altLang="ja-JP" baseline="0" dirty="0"/>
              <a:t>	wish, request		</a:t>
            </a:r>
            <a:r>
              <a:rPr kumimoji="1" lang="ja-JP" altLang="en-US" baseline="0"/>
              <a:t>どんなお</a:t>
            </a:r>
            <a:r>
              <a:rPr kumimoji="1" lang="ja-JP" altLang="en-US" b="1" baseline="0"/>
              <a:t>願い</a:t>
            </a:r>
            <a:r>
              <a:rPr kumimoji="1" lang="ja-JP" altLang="en-US" baseline="0"/>
              <a:t>をしましたか。／どうぞよろしく</a:t>
            </a:r>
            <a:r>
              <a:rPr kumimoji="1" lang="ja-JP" altLang="en-US" b="1" baseline="0"/>
              <a:t>お願い</a:t>
            </a:r>
            <a:r>
              <a:rPr kumimoji="1" lang="ja-JP" altLang="en-US" baseline="0"/>
              <a:t>いたします。／父は私の</a:t>
            </a:r>
            <a:r>
              <a:rPr kumimoji="1" lang="ja-JP" altLang="en-US" b="1" baseline="0"/>
              <a:t>願い</a:t>
            </a:r>
            <a:r>
              <a:rPr kumimoji="1" lang="ja-JP" altLang="en-US" baseline="0"/>
              <a:t>はなんでもきいてくれる。／ちょっとお</a:t>
            </a:r>
            <a:r>
              <a:rPr kumimoji="1" lang="ja-JP" altLang="en-US" b="1" baseline="0"/>
              <a:t>願い</a:t>
            </a:r>
            <a:r>
              <a:rPr kumimoji="1" lang="ja-JP" altLang="en-US" baseline="0"/>
              <a:t>があるのですが</a:t>
            </a:r>
            <a:r>
              <a:rPr kumimoji="1" lang="en-US" altLang="ja-JP" baseline="0" dirty="0"/>
              <a:t>…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954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01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16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89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34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77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87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21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04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74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06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29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4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願書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を書く。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家族のしあわせを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願う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ちょっとお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願い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があるのですが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wish, request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ガン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願書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がんしょ</a:t>
                      </a:r>
                      <a:r>
                        <a:rPr kumimoji="1" lang="en-US" altLang="ja-JP" sz="2400" baseline="0" dirty="0"/>
                        <a:t>	application (form)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ねが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願う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ねがう</a:t>
                      </a:r>
                      <a:r>
                        <a:rPr kumimoji="1" lang="en-US" altLang="ja-JP" sz="2400" baseline="0" dirty="0"/>
                        <a:t>	to wish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願い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ねがい</a:t>
                      </a:r>
                      <a:r>
                        <a:rPr kumimoji="1" lang="en-US" altLang="ja-JP" sz="2400" baseline="0" dirty="0"/>
                        <a:t>	wish, request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A60C29F-DFDF-FC43-BEA3-CB2AC97F1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216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2022-09-15T06:07:40Z</dcterms:created>
  <dcterms:modified xsi:type="dcterms:W3CDTF">2022-09-15T06:08:10Z</dcterms:modified>
</cp:coreProperties>
</file>