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354"/>
  </p:normalViewPr>
  <p:slideViewPr>
    <p:cSldViewPr snapToGrid="0">
      <p:cViewPr varScale="1">
        <p:scale>
          <a:sx n="66" d="100"/>
          <a:sy n="66" d="100"/>
        </p:scale>
        <p:origin x="2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C0081-D705-8946-883F-956917465D23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8259E-821A-3E4A-8FAE-401181FD5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656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離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離婚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距離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距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離す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離れる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離婚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りこん</a:t>
            </a:r>
            <a:r>
              <a:rPr kumimoji="1" lang="en-US" altLang="ja-JP" baseline="0" dirty="0">
                <a:latin typeface="+mn-lt"/>
              </a:rPr>
              <a:t>	divorce		</a:t>
            </a:r>
            <a:r>
              <a:rPr kumimoji="1" lang="ja-JP" altLang="en-US" baseline="0">
                <a:latin typeface="+mn-lt"/>
              </a:rPr>
              <a:t>２人は</a:t>
            </a:r>
            <a:r>
              <a:rPr kumimoji="1" lang="ja-JP" altLang="en-US" b="1" baseline="0">
                <a:latin typeface="+mn-lt"/>
              </a:rPr>
              <a:t>離婚</a:t>
            </a:r>
            <a:r>
              <a:rPr kumimoji="1" lang="ja-JP" altLang="en-US" baseline="0">
                <a:latin typeface="+mn-lt"/>
              </a:rPr>
              <a:t>したそうです。／夫との</a:t>
            </a:r>
            <a:r>
              <a:rPr kumimoji="1" lang="ja-JP" altLang="en-US" b="1" baseline="0">
                <a:latin typeface="+mn-lt"/>
              </a:rPr>
              <a:t>離婚</a:t>
            </a:r>
            <a:r>
              <a:rPr kumimoji="1" lang="ja-JP" altLang="en-US" baseline="0">
                <a:latin typeface="+mn-lt"/>
              </a:rPr>
              <a:t>を考えています。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距離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きょり</a:t>
            </a:r>
            <a:r>
              <a:rPr kumimoji="1" lang="en-US" altLang="ja-JP" baseline="0" dirty="0">
                <a:latin typeface="+mn-lt"/>
              </a:rPr>
              <a:t>	distance		</a:t>
            </a:r>
            <a:r>
              <a:rPr kumimoji="1" lang="ja-JP" altLang="en-US" baseline="0">
                <a:latin typeface="+mn-lt"/>
              </a:rPr>
              <a:t>歩いて行ける</a:t>
            </a:r>
            <a:r>
              <a:rPr kumimoji="1" lang="ja-JP" altLang="en-US" b="1" baseline="0">
                <a:latin typeface="+mn-lt"/>
              </a:rPr>
              <a:t>距離</a:t>
            </a:r>
            <a:r>
              <a:rPr kumimoji="1" lang="ja-JP" altLang="en-US" baseline="0">
                <a:latin typeface="+mn-lt"/>
              </a:rPr>
              <a:t>です。／車で</a:t>
            </a:r>
            <a:r>
              <a:rPr kumimoji="1" lang="en-US" altLang="ja-JP" baseline="0" dirty="0">
                <a:latin typeface="+mn-lt"/>
              </a:rPr>
              <a:t>20</a:t>
            </a:r>
            <a:r>
              <a:rPr kumimoji="1" lang="ja-JP" altLang="en-US" baseline="0">
                <a:latin typeface="+mn-lt"/>
              </a:rPr>
              <a:t>分ぐらいの</a:t>
            </a:r>
            <a:r>
              <a:rPr kumimoji="1" lang="ja-JP" altLang="en-US" b="1" baseline="0">
                <a:latin typeface="+mn-lt"/>
              </a:rPr>
              <a:t>距離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離す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はなす</a:t>
            </a:r>
            <a:r>
              <a:rPr kumimoji="1" lang="en-US" altLang="ja-JP" baseline="0" dirty="0">
                <a:latin typeface="+mn-lt"/>
              </a:rPr>
              <a:t>	to part		</a:t>
            </a:r>
            <a:r>
              <a:rPr kumimoji="1" lang="ja-JP" altLang="en-US" baseline="0">
                <a:latin typeface="+mn-lt"/>
              </a:rPr>
              <a:t>子どもの手を</a:t>
            </a:r>
            <a:r>
              <a:rPr kumimoji="1" lang="ja-JP" altLang="en-US" b="1" baseline="0">
                <a:latin typeface="+mn-lt"/>
              </a:rPr>
              <a:t>離さない</a:t>
            </a:r>
            <a:r>
              <a:rPr kumimoji="1" lang="ja-JP" altLang="en-US" baseline="0">
                <a:latin typeface="+mn-lt"/>
              </a:rPr>
              <a:t>でください。／つくえとつくえの間を１メートル</a:t>
            </a:r>
            <a:r>
              <a:rPr kumimoji="1" lang="ja-JP" altLang="en-US" b="1" baseline="0">
                <a:latin typeface="+mn-lt"/>
              </a:rPr>
              <a:t>離して</a:t>
            </a:r>
            <a:r>
              <a:rPr kumimoji="1" lang="ja-JP" altLang="en-US" baseline="0">
                <a:latin typeface="+mn-lt"/>
              </a:rPr>
              <a:t>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離れる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はなれる</a:t>
            </a:r>
            <a:r>
              <a:rPr kumimoji="1" lang="en-US" altLang="ja-JP" baseline="0" dirty="0">
                <a:latin typeface="+mn-lt"/>
              </a:rPr>
              <a:t>	to separate, to leave	</a:t>
            </a:r>
            <a:r>
              <a:rPr kumimoji="1" lang="ja-JP" altLang="en-US" baseline="0">
                <a:latin typeface="+mn-lt"/>
              </a:rPr>
              <a:t>きょうはテストですから、</a:t>
            </a:r>
            <a:r>
              <a:rPr kumimoji="1" lang="ja-JP" altLang="en-US" b="1" baseline="0">
                <a:latin typeface="+mn-lt"/>
              </a:rPr>
              <a:t>離れて</a:t>
            </a:r>
            <a:r>
              <a:rPr kumimoji="1" lang="ja-JP" altLang="en-US" baseline="0">
                <a:latin typeface="+mn-lt"/>
              </a:rPr>
              <a:t>座ってください。／ここは危険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きけん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ですから、</a:t>
            </a:r>
            <a:r>
              <a:rPr kumimoji="1" lang="ja-JP" altLang="en-US" b="1" baseline="0">
                <a:latin typeface="+mn-lt"/>
              </a:rPr>
              <a:t>離れて</a:t>
            </a:r>
            <a:r>
              <a:rPr kumimoji="1" lang="ja-JP" altLang="en-US" baseline="0">
                <a:latin typeface="+mn-lt"/>
              </a:rPr>
              <a:t>ください。／家族と</a:t>
            </a:r>
            <a:r>
              <a:rPr kumimoji="1" lang="ja-JP" altLang="en-US" b="1" baseline="0">
                <a:latin typeface="+mn-lt"/>
              </a:rPr>
              <a:t>離れて</a:t>
            </a:r>
            <a:r>
              <a:rPr kumimoji="1" lang="ja-JP" altLang="en-US" baseline="0">
                <a:latin typeface="+mn-lt"/>
              </a:rPr>
              <a:t>生活するのはさびしいです。</a:t>
            </a:r>
            <a:endParaRPr kumimoji="1" lang="en-US" altLang="ja-JP" baseline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66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7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757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9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97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8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320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65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458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59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37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42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79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離婚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車で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分ぐらいの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距離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子どもの手を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離さない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つくえとつくえの間を１メートル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離して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きょうはテストですから、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離れて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座ってください。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separate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離婚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りこん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divorce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距離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きょり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distance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離す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はなす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part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離れる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はなれる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separate, to leave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4F0A631-0C8F-9148-8DF1-E38FA3A38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710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239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2022-08-24T02:35:59Z</dcterms:created>
  <dcterms:modified xsi:type="dcterms:W3CDTF">2022-09-07T08:28:21Z</dcterms:modified>
</cp:coreProperties>
</file>