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8435"/>
  </p:normalViewPr>
  <p:slideViewPr>
    <p:cSldViewPr snapToGrid="0">
      <p:cViewPr varScale="1">
        <p:scale>
          <a:sx n="44" d="100"/>
          <a:sy n="44" d="100"/>
        </p:scale>
        <p:origin x="3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42750-17B6-404C-990D-4A4212B6A9E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1A3EC-4A07-B94D-8D16-4BF1D76CF6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969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議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会議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会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会議室</a:t>
            </a:r>
            <a:r>
              <a:rPr kumimoji="1" lang="en-US" altLang="ja-JP" baseline="0" dirty="0"/>
              <a:t>	N4+N4	 〔</a:t>
            </a:r>
            <a:r>
              <a:rPr kumimoji="1" lang="ja-JP" altLang="en-US" baseline="0">
                <a:latin typeface="+mn-lt"/>
              </a:rPr>
              <a:t>会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室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議論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論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議長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長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不思議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不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思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議員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員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議会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会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会議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かいぎ</a:t>
            </a:r>
            <a:r>
              <a:rPr kumimoji="1" lang="en-US" altLang="ja-JP" baseline="0" dirty="0">
                <a:latin typeface="+mn-lt"/>
              </a:rPr>
              <a:t>	meeting, conference	</a:t>
            </a:r>
            <a:r>
              <a:rPr kumimoji="1" lang="ja-JP" altLang="en-US" baseline="0">
                <a:latin typeface="+mn-lt"/>
              </a:rPr>
              <a:t>きょうは３時から</a:t>
            </a:r>
            <a:r>
              <a:rPr kumimoji="1" lang="ja-JP" altLang="en-US" b="1" baseline="0">
                <a:latin typeface="+mn-lt"/>
              </a:rPr>
              <a:t>会議</a:t>
            </a:r>
            <a:r>
              <a:rPr kumimoji="1" lang="ja-JP" altLang="en-US" baseline="0">
                <a:latin typeface="+mn-lt"/>
              </a:rPr>
              <a:t>です。／今、</a:t>
            </a:r>
            <a:r>
              <a:rPr kumimoji="1" lang="ja-JP" altLang="en-US" b="1" baseline="0">
                <a:latin typeface="+mn-lt"/>
              </a:rPr>
              <a:t>会議</a:t>
            </a:r>
            <a:r>
              <a:rPr kumimoji="1" lang="ja-JP" altLang="en-US" baseline="0">
                <a:latin typeface="+mn-lt"/>
              </a:rPr>
              <a:t>中です。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会議室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かいぎしつ</a:t>
            </a:r>
            <a:r>
              <a:rPr kumimoji="1" lang="en-US" altLang="ja-JP" baseline="0" dirty="0"/>
              <a:t>	meeting room	</a:t>
            </a:r>
            <a:r>
              <a:rPr kumimoji="1" lang="ja-JP" altLang="en-US" b="1" baseline="0"/>
              <a:t>会議室</a:t>
            </a:r>
            <a:r>
              <a:rPr kumimoji="1" lang="ja-JP" altLang="en-US" baseline="0"/>
              <a:t>は２階です。／山本さん、</a:t>
            </a:r>
            <a:r>
              <a:rPr kumimoji="1" lang="ja-JP" altLang="en-US" b="1" baseline="0"/>
              <a:t>会議室</a:t>
            </a:r>
            <a:r>
              <a:rPr kumimoji="1" lang="ja-JP" altLang="en-US" baseline="0"/>
              <a:t>にペンを忘れていましたよ。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議論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ぎろん</a:t>
            </a:r>
            <a:r>
              <a:rPr kumimoji="1" lang="en-US" altLang="ja-JP" baseline="0" dirty="0">
                <a:latin typeface="+mn-lt"/>
              </a:rPr>
              <a:t>	discussion		</a:t>
            </a:r>
            <a:r>
              <a:rPr kumimoji="1" lang="ja-JP" altLang="en-US" baseline="0">
                <a:latin typeface="+mn-lt"/>
              </a:rPr>
              <a:t>夜遅くまで</a:t>
            </a:r>
            <a:r>
              <a:rPr kumimoji="1" lang="ja-JP" altLang="en-US" b="1" baseline="0">
                <a:latin typeface="+mn-lt"/>
              </a:rPr>
              <a:t>議論</a:t>
            </a:r>
            <a:r>
              <a:rPr kumimoji="1" lang="ja-JP" altLang="en-US" baseline="0">
                <a:latin typeface="+mn-lt"/>
              </a:rPr>
              <a:t>が行われた。</a:t>
            </a:r>
            <a:r>
              <a:rPr kumimoji="1" lang="ja-JP" altLang="en-US" baseline="0"/>
              <a:t>／</a:t>
            </a:r>
            <a:r>
              <a:rPr kumimoji="1" lang="ja-JP" altLang="en-US" baseline="0">
                <a:latin typeface="+mn-lt"/>
              </a:rPr>
              <a:t>授業で食糧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しょくりょう</a:t>
            </a:r>
            <a:r>
              <a:rPr kumimoji="1" lang="en-US" altLang="ja-JP" baseline="0" dirty="0">
                <a:latin typeface="+mn-lt"/>
                <a:sym typeface="Wingdings" pitchFamily="2" charset="2"/>
              </a:rPr>
              <a:t>: food)</a:t>
            </a:r>
            <a:r>
              <a:rPr kumimoji="1" lang="ja-JP" altLang="en-US" baseline="0">
                <a:latin typeface="+mn-lt"/>
              </a:rPr>
              <a:t>問題について</a:t>
            </a:r>
            <a:r>
              <a:rPr kumimoji="1" lang="ja-JP" altLang="en-US" b="1" baseline="0">
                <a:latin typeface="+mn-lt"/>
              </a:rPr>
              <a:t>議論</a:t>
            </a:r>
            <a:r>
              <a:rPr kumimoji="1" lang="ja-JP" altLang="en-US" baseline="0">
                <a:latin typeface="+mn-lt"/>
              </a:rPr>
              <a:t>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議長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ぎちょう</a:t>
            </a:r>
            <a:r>
              <a:rPr kumimoji="1" lang="en-US" altLang="ja-JP" baseline="0" dirty="0">
                <a:latin typeface="+mn-lt"/>
              </a:rPr>
              <a:t>	chairperson		</a:t>
            </a:r>
            <a:r>
              <a:rPr kumimoji="1" lang="ja-JP" altLang="en-US" b="1" baseline="0">
                <a:latin typeface="+mn-lt"/>
              </a:rPr>
              <a:t>議長</a:t>
            </a:r>
            <a:r>
              <a:rPr kumimoji="1" lang="ja-JP" altLang="en-US" baseline="0">
                <a:latin typeface="+mn-lt"/>
              </a:rPr>
              <a:t>は山本さんです。</a:t>
            </a:r>
            <a:r>
              <a:rPr kumimoji="1" lang="en-US" altLang="ja-JP" baseline="0" dirty="0">
                <a:latin typeface="+mn-lt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不思議</a:t>
            </a:r>
            <a:r>
              <a:rPr kumimoji="1" lang="ja-JP" altLang="en-US" baseline="-25000"/>
              <a:t>な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ふしぎ</a:t>
            </a:r>
            <a:r>
              <a:rPr kumimoji="1" lang="en-US" altLang="ja-JP" baseline="0" dirty="0">
                <a:latin typeface="+mn-lt"/>
              </a:rPr>
              <a:t>	strange, mysterious	</a:t>
            </a:r>
            <a:r>
              <a:rPr kumimoji="1" lang="ja-JP" altLang="en-US" b="1" baseline="0">
                <a:latin typeface="+mn-lt"/>
              </a:rPr>
              <a:t>不思議</a:t>
            </a:r>
            <a:r>
              <a:rPr kumimoji="1" lang="ja-JP" altLang="en-US" baseline="0">
                <a:latin typeface="+mn-lt"/>
              </a:rPr>
              <a:t>な出来事がありました。／なぜここにあるのか</a:t>
            </a:r>
            <a:r>
              <a:rPr kumimoji="1" lang="ja-JP" altLang="en-US" b="1" baseline="0">
                <a:latin typeface="+mn-lt"/>
              </a:rPr>
              <a:t>不思議</a:t>
            </a:r>
            <a:r>
              <a:rPr kumimoji="1" lang="ja-JP" altLang="en-US" baseline="0">
                <a:latin typeface="+mn-lt"/>
              </a:rPr>
              <a:t>です。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議員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ぎいん</a:t>
            </a:r>
            <a:r>
              <a:rPr kumimoji="1" lang="en-US" altLang="ja-JP" baseline="0" dirty="0">
                <a:latin typeface="+mn-lt"/>
              </a:rPr>
              <a:t>	representative, councilor	</a:t>
            </a:r>
            <a:r>
              <a:rPr kumimoji="1" lang="ja-JP" altLang="en-US" baseline="0">
                <a:latin typeface="+mn-lt"/>
              </a:rPr>
              <a:t>彼女は国会</a:t>
            </a:r>
            <a:r>
              <a:rPr kumimoji="1" lang="ja-JP" altLang="en-US" b="1" baseline="0">
                <a:latin typeface="+mn-lt"/>
              </a:rPr>
              <a:t>議員</a:t>
            </a:r>
            <a:r>
              <a:rPr kumimoji="1" lang="ja-JP" altLang="en-US" baseline="0">
                <a:latin typeface="+mn-lt"/>
              </a:rPr>
              <a:t>です。／彼は市議会</a:t>
            </a:r>
            <a:r>
              <a:rPr kumimoji="1" lang="ja-JP" altLang="en-US" b="1" baseline="0">
                <a:latin typeface="+mn-lt"/>
              </a:rPr>
              <a:t>議員</a:t>
            </a:r>
            <a:r>
              <a:rPr kumimoji="1" lang="ja-JP" altLang="en-US" baseline="0">
                <a:latin typeface="+mn-lt"/>
              </a:rPr>
              <a:t>です。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議会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ぎかい</a:t>
            </a:r>
            <a:r>
              <a:rPr kumimoji="1" lang="en-US" altLang="ja-JP" baseline="0" dirty="0">
                <a:latin typeface="+mn-lt"/>
              </a:rPr>
              <a:t>	assembly		</a:t>
            </a:r>
            <a:r>
              <a:rPr kumimoji="1" lang="ja-JP" altLang="en-US" baseline="0">
                <a:latin typeface="+mn-lt"/>
              </a:rPr>
              <a:t>明日今年度の</a:t>
            </a:r>
            <a:r>
              <a:rPr kumimoji="1" lang="ja-JP" altLang="en-US" b="1" baseline="0">
                <a:latin typeface="+mn-lt"/>
              </a:rPr>
              <a:t>議会</a:t>
            </a:r>
            <a:r>
              <a:rPr kumimoji="1" lang="ja-JP" altLang="en-US" baseline="0">
                <a:latin typeface="+mn-lt"/>
              </a:rPr>
              <a:t>が開かれます。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8244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443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019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213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921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6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947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777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999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598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358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180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681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中です。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会議室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は２階です。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夜遅くまで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議論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が行われた。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議長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は山本さんです。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なぜここにあるのか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不思議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67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discuss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ギ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会議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かいぎ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meeting, conference</a:t>
                      </a:r>
                    </a:p>
                    <a:p>
                      <a:r>
                        <a:rPr kumimoji="1" lang="ja-JP" altLang="en-US" sz="2400" baseline="0"/>
                        <a:t>会議室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かいぎしつ</a:t>
                      </a:r>
                      <a:r>
                        <a:rPr kumimoji="1" lang="en-US" altLang="ja-JP" sz="2400" baseline="0" dirty="0"/>
                        <a:t>	meeting room</a:t>
                      </a:r>
                    </a:p>
                    <a:p>
                      <a:r>
                        <a:rPr kumimoji="1" lang="ja-JP" altLang="en-US" sz="2400" baseline="0"/>
                        <a:t>議論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ぎろん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discussion</a:t>
                      </a:r>
                    </a:p>
                    <a:p>
                      <a:r>
                        <a:rPr kumimoji="1" lang="ja-JP" altLang="en-US" sz="2400" baseline="0"/>
                        <a:t>議長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ぎちょう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chairperson</a:t>
                      </a:r>
                    </a:p>
                    <a:p>
                      <a:r>
                        <a:rPr kumimoji="1" lang="ja-JP" altLang="en-US" sz="2400" baseline="0"/>
                        <a:t>不思議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ふしぎ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strange, mysterious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10" name="図 9">
            <a:extLst>
              <a:ext uri="{FF2B5EF4-FFF2-40B4-BE49-F238E27FC236}">
                <a16:creationId xmlns:a16="http://schemas.microsoft.com/office/drawing/2014/main" id="{D8790D17-2F88-494F-91EA-23D8B6A06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7491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324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2022-09-15T03:18:30Z</dcterms:created>
  <dcterms:modified xsi:type="dcterms:W3CDTF">2022-09-15T03:18:51Z</dcterms:modified>
</cp:coreProperties>
</file>