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320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3403D-989D-E148-8E85-0D333969768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00CA2-1338-8F46-B116-45D6102290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62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驚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N1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驚異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/>
              <a:t>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驚かす</a:t>
            </a:r>
            <a:r>
              <a:rPr kumimoji="1" lang="en-US" altLang="ja-JP" dirty="0"/>
              <a:t>	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驚く</a:t>
            </a:r>
            <a:r>
              <a:rPr kumimoji="1" lang="en-US" altLang="ja-JP" dirty="0"/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驚き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驚異	きょうい	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wonder		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驚異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の低価格を実現／大自然の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驚異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「オーロラ」</a:t>
            </a:r>
            <a:endParaRPr kumimoji="1" lang="en-US" altLang="ja-JP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驚かす	おどろかす	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to surprise		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驚かせて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ごめんなさい。／きれいになって、彼を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驚かせ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たい。</a:t>
            </a:r>
            <a:endParaRPr kumimoji="1" lang="en-US" altLang="ja-JP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驚く	おどろく	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to be surprised	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彼が会社をやめると聞いて、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驚きました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。／そのニュースにだれも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驚かなかった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。</a:t>
            </a:r>
            <a:endParaRPr kumimoji="1" lang="en-US" altLang="ja-JP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驚き	おどろき	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surprise		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まわりの人は、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驚き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の目で彼を見ていた。／彼がそんなことをするなんて、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驚き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です。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024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63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32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049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176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187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017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99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730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11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4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77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10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驚かせて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ごめんなさい。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彼が会社をやめると聞いて、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驚きました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まわりの人は、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驚き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の目で彼を見ていた。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surprise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2012043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300357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おどろ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おどろ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驚かす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おどろかす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surprise</a:t>
                      </a:r>
                      <a:endParaRPr kumimoji="1" lang="en-US" altLang="ja-JP" sz="240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驚く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おどろく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be surprised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驚き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おどろき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surprise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4A2D36D8-133E-C14A-B757-86E5B7174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851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193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2022-09-15T07:59:48Z</dcterms:created>
  <dcterms:modified xsi:type="dcterms:W3CDTF">2022-09-15T08:00:54Z</dcterms:modified>
</cp:coreProperties>
</file>